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4"/>
    <p:sldMasterId id="2147483686" r:id="rId5"/>
    <p:sldMasterId id="2147483712" r:id="rId6"/>
    <p:sldMasterId id="2147483696" r:id="rId7"/>
    <p:sldMasterId id="2147483717" r:id="rId8"/>
  </p:sldMasterIdLst>
  <p:notesMasterIdLst>
    <p:notesMasterId r:id="rId53"/>
  </p:notesMasterIdLst>
  <p:sldIdLst>
    <p:sldId id="813" r:id="rId9"/>
    <p:sldId id="812" r:id="rId10"/>
    <p:sldId id="839" r:id="rId11"/>
    <p:sldId id="851" r:id="rId12"/>
    <p:sldId id="408" r:id="rId13"/>
    <p:sldId id="840" r:id="rId14"/>
    <p:sldId id="855" r:id="rId15"/>
    <p:sldId id="412" r:id="rId16"/>
    <p:sldId id="854" r:id="rId17"/>
    <p:sldId id="852" r:id="rId18"/>
    <p:sldId id="415" r:id="rId19"/>
    <p:sldId id="856" r:id="rId20"/>
    <p:sldId id="859" r:id="rId21"/>
    <p:sldId id="879" r:id="rId22"/>
    <p:sldId id="860" r:id="rId23"/>
    <p:sldId id="863" r:id="rId24"/>
    <p:sldId id="873" r:id="rId25"/>
    <p:sldId id="865" r:id="rId26"/>
    <p:sldId id="877" r:id="rId27"/>
    <p:sldId id="878" r:id="rId28"/>
    <p:sldId id="862" r:id="rId29"/>
    <p:sldId id="866" r:id="rId30"/>
    <p:sldId id="884" r:id="rId31"/>
    <p:sldId id="867" r:id="rId32"/>
    <p:sldId id="874" r:id="rId33"/>
    <p:sldId id="871" r:id="rId34"/>
    <p:sldId id="872" r:id="rId35"/>
    <p:sldId id="868" r:id="rId36"/>
    <p:sldId id="883" r:id="rId37"/>
    <p:sldId id="876" r:id="rId38"/>
    <p:sldId id="870" r:id="rId39"/>
    <p:sldId id="861" r:id="rId40"/>
    <p:sldId id="891" r:id="rId41"/>
    <p:sldId id="886" r:id="rId42"/>
    <p:sldId id="888" r:id="rId43"/>
    <p:sldId id="889" r:id="rId44"/>
    <p:sldId id="890" r:id="rId45"/>
    <p:sldId id="887" r:id="rId46"/>
    <p:sldId id="263" r:id="rId47"/>
    <p:sldId id="264" r:id="rId48"/>
    <p:sldId id="265" r:id="rId49"/>
    <p:sldId id="266" r:id="rId50"/>
    <p:sldId id="885" r:id="rId51"/>
    <p:sldId id="835" r:id="rId5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1. Introduction (Victor) _ 15 Min" id="{DD4179B0-CD44-4B53-971B-D375B5290891}">
          <p14:sldIdLst>
            <p14:sldId id="813"/>
            <p14:sldId id="812"/>
            <p14:sldId id="839"/>
            <p14:sldId id="851"/>
            <p14:sldId id="408"/>
            <p14:sldId id="840"/>
            <p14:sldId id="855"/>
            <p14:sldId id="412"/>
            <p14:sldId id="854"/>
            <p14:sldId id="852"/>
            <p14:sldId id="415"/>
            <p14:sldId id="856"/>
            <p14:sldId id="859"/>
            <p14:sldId id="879"/>
            <p14:sldId id="860"/>
            <p14:sldId id="863"/>
            <p14:sldId id="873"/>
            <p14:sldId id="865"/>
            <p14:sldId id="877"/>
            <p14:sldId id="878"/>
            <p14:sldId id="862"/>
            <p14:sldId id="866"/>
            <p14:sldId id="884"/>
            <p14:sldId id="867"/>
            <p14:sldId id="874"/>
            <p14:sldId id="871"/>
            <p14:sldId id="872"/>
            <p14:sldId id="868"/>
            <p14:sldId id="883"/>
            <p14:sldId id="876"/>
            <p14:sldId id="870"/>
            <p14:sldId id="861"/>
            <p14:sldId id="891"/>
            <p14:sldId id="886"/>
            <p14:sldId id="888"/>
            <p14:sldId id="889"/>
            <p14:sldId id="890"/>
            <p14:sldId id="887"/>
            <p14:sldId id="263"/>
            <p14:sldId id="264"/>
            <p14:sldId id="265"/>
            <p14:sldId id="266"/>
            <p14:sldId id="885"/>
            <p14:sldId id="83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achim Flickinger" initials="JF" lastIdx="6" clrIdx="0">
    <p:extLst>
      <p:ext uri="{19B8F6BF-5375-455C-9EA6-DF929625EA0E}">
        <p15:presenceInfo xmlns:p15="http://schemas.microsoft.com/office/powerpoint/2012/main" userId="S::j.flickinger@karger.com::70cb635c-dffc-4e77-90f5-37498a6268be" providerId="AD"/>
      </p:ext>
    </p:extLst>
  </p:cmAuthor>
  <p:cmAuthor id="2" name="Iola Forster" initials="IF" lastIdx="1" clrIdx="1">
    <p:extLst>
      <p:ext uri="{19B8F6BF-5375-455C-9EA6-DF929625EA0E}">
        <p15:presenceInfo xmlns:p15="http://schemas.microsoft.com/office/powerpoint/2012/main" userId="S::i.gulijew@karger.com::c2b986aa-1cd0-4753-8dd8-52906d52b359" providerId="AD"/>
      </p:ext>
    </p:extLst>
  </p:cmAuthor>
  <p:cmAuthor id="3" name="Marc Schindelholz" initials="MS" lastIdx="9" clrIdx="2">
    <p:extLst>
      <p:ext uri="{19B8F6BF-5375-455C-9EA6-DF929625EA0E}">
        <p15:presenceInfo xmlns:p15="http://schemas.microsoft.com/office/powerpoint/2012/main" userId="S::m.schindelholz@karger.com::ebfbf1e4-ce8a-4a06-8727-e8930540e27e" providerId="AD"/>
      </p:ext>
    </p:extLst>
  </p:cmAuthor>
  <p:cmAuthor id="4" name="Deborah Lautenschlager" initials="DL" lastIdx="7" clrIdx="3">
    <p:extLst>
      <p:ext uri="{19B8F6BF-5375-455C-9EA6-DF929625EA0E}">
        <p15:presenceInfo xmlns:p15="http://schemas.microsoft.com/office/powerpoint/2012/main" userId="S::d.lautenschlager@karger.com::c95bc4f3-29db-4d45-be83-47611ddaa547" providerId="AD"/>
      </p:ext>
    </p:extLst>
  </p:cmAuthor>
  <p:cmAuthor id="5" name="Maria Seminara" initials="MS" lastIdx="1" clrIdx="4">
    <p:extLst>
      <p:ext uri="{19B8F6BF-5375-455C-9EA6-DF929625EA0E}">
        <p15:presenceInfo xmlns:p15="http://schemas.microsoft.com/office/powerpoint/2012/main" userId="S::m.seminara@karger.com::6abc0880-d5ab-4df3-92ec-adc41d589ef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B4E"/>
    <a:srgbClr val="FFFFF8"/>
    <a:srgbClr val="A6CE39"/>
    <a:srgbClr val="311C65"/>
    <a:srgbClr val="331C66"/>
    <a:srgbClr val="FFC800"/>
    <a:srgbClr val="FFE000"/>
    <a:srgbClr val="004C52"/>
    <a:srgbClr val="007C82"/>
    <a:srgbClr val="75A8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7277D3-744F-4206-ACC4-1A8F230113CA}" v="6574" dt="2024-06-25T13:48:20.093"/>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ittlere Formatvorlage 2 - Akz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ittlere Formatvorlage 2 - Akz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81933" autoAdjust="0"/>
  </p:normalViewPr>
  <p:slideViewPr>
    <p:cSldViewPr snapToGrid="0">
      <p:cViewPr varScale="1">
        <p:scale>
          <a:sx n="52" d="100"/>
          <a:sy n="52" d="100"/>
        </p:scale>
        <p:origin x="1104" y="60"/>
      </p:cViewPr>
      <p:guideLst>
        <p:guide orient="horz" pos="2160"/>
        <p:guide pos="384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microsoft.com/office/2016/11/relationships/changesInfo" Target="changesInfos/changesInfo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 da Silva Carvalho" userId="b36c3d71-31af-49d3-93ac-472c0145821b" providerId="ADAL" clId="{E47988C8-CF2F-423E-9986-6AF09B60F956}"/>
    <pc:docChg chg="undo custSel addSld delSld modSld sldOrd delSection modSection">
      <pc:chgData name="Victor da Silva Carvalho" userId="b36c3d71-31af-49d3-93ac-472c0145821b" providerId="ADAL" clId="{E47988C8-CF2F-423E-9986-6AF09B60F956}" dt="2022-08-22T12:06:46.629" v="34435" actId="1037"/>
      <pc:docMkLst>
        <pc:docMk/>
      </pc:docMkLst>
      <pc:sldChg chg="addSp delSp modSp mod">
        <pc:chgData name="Victor da Silva Carvalho" userId="b36c3d71-31af-49d3-93ac-472c0145821b" providerId="ADAL" clId="{E47988C8-CF2F-423E-9986-6AF09B60F956}" dt="2022-07-04T17:36:53.972" v="315" actId="478"/>
        <pc:sldMkLst>
          <pc:docMk/>
          <pc:sldMk cId="3513747120" sldId="261"/>
        </pc:sldMkLst>
        <pc:spChg chg="mod">
          <ac:chgData name="Victor da Silva Carvalho" userId="b36c3d71-31af-49d3-93ac-472c0145821b" providerId="ADAL" clId="{E47988C8-CF2F-423E-9986-6AF09B60F956}" dt="2022-07-04T17:15:48.167" v="59" actId="20577"/>
          <ac:spMkLst>
            <pc:docMk/>
            <pc:sldMk cId="3513747120" sldId="261"/>
            <ac:spMk id="3" creationId="{798276E0-EADC-462B-87B6-0D47E6492649}"/>
          </ac:spMkLst>
        </pc:spChg>
        <pc:picChg chg="del">
          <ac:chgData name="Victor da Silva Carvalho" userId="b36c3d71-31af-49d3-93ac-472c0145821b" providerId="ADAL" clId="{E47988C8-CF2F-423E-9986-6AF09B60F956}" dt="2022-07-04T17:22:01.154" v="61" actId="478"/>
          <ac:picMkLst>
            <pc:docMk/>
            <pc:sldMk cId="3513747120" sldId="261"/>
            <ac:picMk id="4" creationId="{D0956B30-5427-4330-B85E-EA30F51E2E2D}"/>
          </ac:picMkLst>
        </pc:picChg>
        <pc:picChg chg="add del">
          <ac:chgData name="Victor da Silva Carvalho" userId="b36c3d71-31af-49d3-93ac-472c0145821b" providerId="ADAL" clId="{E47988C8-CF2F-423E-9986-6AF09B60F956}" dt="2022-07-04T17:36:53.972" v="315" actId="478"/>
          <ac:picMkLst>
            <pc:docMk/>
            <pc:sldMk cId="3513747120" sldId="261"/>
            <ac:picMk id="6" creationId="{CA2BE0B6-FEC9-4A05-BAC0-338241A615B5}"/>
          </ac:picMkLst>
        </pc:picChg>
      </pc:sldChg>
      <pc:sldChg chg="del">
        <pc:chgData name="Victor da Silva Carvalho" userId="b36c3d71-31af-49d3-93ac-472c0145821b" providerId="ADAL" clId="{E47988C8-CF2F-423E-9986-6AF09B60F956}" dt="2022-07-04T18:30:33.548" v="826" actId="47"/>
        <pc:sldMkLst>
          <pc:docMk/>
          <pc:sldMk cId="3515859980" sldId="453"/>
        </pc:sldMkLst>
      </pc:sldChg>
      <pc:sldChg chg="del">
        <pc:chgData name="Victor da Silva Carvalho" userId="b36c3d71-31af-49d3-93ac-472c0145821b" providerId="ADAL" clId="{E47988C8-CF2F-423E-9986-6AF09B60F956}" dt="2022-07-04T18:30:33.548" v="826" actId="47"/>
        <pc:sldMkLst>
          <pc:docMk/>
          <pc:sldMk cId="1944875362" sldId="461"/>
        </pc:sldMkLst>
      </pc:sldChg>
      <pc:sldChg chg="del">
        <pc:chgData name="Victor da Silva Carvalho" userId="b36c3d71-31af-49d3-93ac-472c0145821b" providerId="ADAL" clId="{E47988C8-CF2F-423E-9986-6AF09B60F956}" dt="2022-07-04T18:30:33.548" v="826" actId="47"/>
        <pc:sldMkLst>
          <pc:docMk/>
          <pc:sldMk cId="3354371899" sldId="462"/>
        </pc:sldMkLst>
      </pc:sldChg>
      <pc:sldChg chg="del">
        <pc:chgData name="Victor da Silva Carvalho" userId="b36c3d71-31af-49d3-93ac-472c0145821b" providerId="ADAL" clId="{E47988C8-CF2F-423E-9986-6AF09B60F956}" dt="2022-07-04T17:15:51.653" v="60" actId="47"/>
        <pc:sldMkLst>
          <pc:docMk/>
          <pc:sldMk cId="774665725" sldId="463"/>
        </pc:sldMkLst>
      </pc:sldChg>
      <pc:sldChg chg="del">
        <pc:chgData name="Victor da Silva Carvalho" userId="b36c3d71-31af-49d3-93ac-472c0145821b" providerId="ADAL" clId="{E47988C8-CF2F-423E-9986-6AF09B60F956}" dt="2022-07-04T18:30:33.548" v="826" actId="47"/>
        <pc:sldMkLst>
          <pc:docMk/>
          <pc:sldMk cId="1727182727" sldId="464"/>
        </pc:sldMkLst>
      </pc:sldChg>
      <pc:sldChg chg="del">
        <pc:chgData name="Victor da Silva Carvalho" userId="b36c3d71-31af-49d3-93ac-472c0145821b" providerId="ADAL" clId="{E47988C8-CF2F-423E-9986-6AF09B60F956}" dt="2022-07-04T18:30:33.548" v="826" actId="47"/>
        <pc:sldMkLst>
          <pc:docMk/>
          <pc:sldMk cId="4023822815" sldId="465"/>
        </pc:sldMkLst>
      </pc:sldChg>
      <pc:sldChg chg="del">
        <pc:chgData name="Victor da Silva Carvalho" userId="b36c3d71-31af-49d3-93ac-472c0145821b" providerId="ADAL" clId="{E47988C8-CF2F-423E-9986-6AF09B60F956}" dt="2022-07-04T18:30:33.548" v="826" actId="47"/>
        <pc:sldMkLst>
          <pc:docMk/>
          <pc:sldMk cId="1455763641" sldId="466"/>
        </pc:sldMkLst>
      </pc:sldChg>
      <pc:sldChg chg="del">
        <pc:chgData name="Victor da Silva Carvalho" userId="b36c3d71-31af-49d3-93ac-472c0145821b" providerId="ADAL" clId="{E47988C8-CF2F-423E-9986-6AF09B60F956}" dt="2022-07-04T18:30:33.548" v="826" actId="47"/>
        <pc:sldMkLst>
          <pc:docMk/>
          <pc:sldMk cId="4231335777" sldId="467"/>
        </pc:sldMkLst>
      </pc:sldChg>
      <pc:sldChg chg="del">
        <pc:chgData name="Victor da Silva Carvalho" userId="b36c3d71-31af-49d3-93ac-472c0145821b" providerId="ADAL" clId="{E47988C8-CF2F-423E-9986-6AF09B60F956}" dt="2022-07-04T18:30:33.548" v="826" actId="47"/>
        <pc:sldMkLst>
          <pc:docMk/>
          <pc:sldMk cId="1950887895" sldId="468"/>
        </pc:sldMkLst>
      </pc:sldChg>
      <pc:sldChg chg="del">
        <pc:chgData name="Victor da Silva Carvalho" userId="b36c3d71-31af-49d3-93ac-472c0145821b" providerId="ADAL" clId="{E47988C8-CF2F-423E-9986-6AF09B60F956}" dt="2022-07-04T18:30:33.548" v="826" actId="47"/>
        <pc:sldMkLst>
          <pc:docMk/>
          <pc:sldMk cId="2716251063" sldId="471"/>
        </pc:sldMkLst>
      </pc:sldChg>
      <pc:sldChg chg="del">
        <pc:chgData name="Victor da Silva Carvalho" userId="b36c3d71-31af-49d3-93ac-472c0145821b" providerId="ADAL" clId="{E47988C8-CF2F-423E-9986-6AF09B60F956}" dt="2022-07-04T18:30:33.548" v="826" actId="47"/>
        <pc:sldMkLst>
          <pc:docMk/>
          <pc:sldMk cId="2843952376" sldId="472"/>
        </pc:sldMkLst>
      </pc:sldChg>
      <pc:sldChg chg="del">
        <pc:chgData name="Victor da Silva Carvalho" userId="b36c3d71-31af-49d3-93ac-472c0145821b" providerId="ADAL" clId="{E47988C8-CF2F-423E-9986-6AF09B60F956}" dt="2022-07-04T18:30:33.548" v="826" actId="47"/>
        <pc:sldMkLst>
          <pc:docMk/>
          <pc:sldMk cId="3805355669" sldId="473"/>
        </pc:sldMkLst>
      </pc:sldChg>
      <pc:sldChg chg="del">
        <pc:chgData name="Victor da Silva Carvalho" userId="b36c3d71-31af-49d3-93ac-472c0145821b" providerId="ADAL" clId="{E47988C8-CF2F-423E-9986-6AF09B60F956}" dt="2022-07-04T18:30:33.548" v="826" actId="47"/>
        <pc:sldMkLst>
          <pc:docMk/>
          <pc:sldMk cId="2822795251" sldId="474"/>
        </pc:sldMkLst>
      </pc:sldChg>
      <pc:sldChg chg="del">
        <pc:chgData name="Victor da Silva Carvalho" userId="b36c3d71-31af-49d3-93ac-472c0145821b" providerId="ADAL" clId="{E47988C8-CF2F-423E-9986-6AF09B60F956}" dt="2022-07-04T18:30:33.548" v="826" actId="47"/>
        <pc:sldMkLst>
          <pc:docMk/>
          <pc:sldMk cId="1341967432" sldId="478"/>
        </pc:sldMkLst>
      </pc:sldChg>
      <pc:sldChg chg="del">
        <pc:chgData name="Victor da Silva Carvalho" userId="b36c3d71-31af-49d3-93ac-472c0145821b" providerId="ADAL" clId="{E47988C8-CF2F-423E-9986-6AF09B60F956}" dt="2022-07-04T18:30:33.548" v="826" actId="47"/>
        <pc:sldMkLst>
          <pc:docMk/>
          <pc:sldMk cId="3565180903" sldId="486"/>
        </pc:sldMkLst>
      </pc:sldChg>
      <pc:sldChg chg="del">
        <pc:chgData name="Victor da Silva Carvalho" userId="b36c3d71-31af-49d3-93ac-472c0145821b" providerId="ADAL" clId="{E47988C8-CF2F-423E-9986-6AF09B60F956}" dt="2022-07-04T18:30:33.548" v="826" actId="47"/>
        <pc:sldMkLst>
          <pc:docMk/>
          <pc:sldMk cId="3414122428" sldId="487"/>
        </pc:sldMkLst>
      </pc:sldChg>
      <pc:sldChg chg="del">
        <pc:chgData name="Victor da Silva Carvalho" userId="b36c3d71-31af-49d3-93ac-472c0145821b" providerId="ADAL" clId="{E47988C8-CF2F-423E-9986-6AF09B60F956}" dt="2022-07-04T18:30:33.548" v="826" actId="47"/>
        <pc:sldMkLst>
          <pc:docMk/>
          <pc:sldMk cId="3708201341" sldId="488"/>
        </pc:sldMkLst>
      </pc:sldChg>
      <pc:sldChg chg="del">
        <pc:chgData name="Victor da Silva Carvalho" userId="b36c3d71-31af-49d3-93ac-472c0145821b" providerId="ADAL" clId="{E47988C8-CF2F-423E-9986-6AF09B60F956}" dt="2022-07-04T18:30:33.548" v="826" actId="47"/>
        <pc:sldMkLst>
          <pc:docMk/>
          <pc:sldMk cId="2346842574" sldId="489"/>
        </pc:sldMkLst>
      </pc:sldChg>
      <pc:sldChg chg="del">
        <pc:chgData name="Victor da Silva Carvalho" userId="b36c3d71-31af-49d3-93ac-472c0145821b" providerId="ADAL" clId="{E47988C8-CF2F-423E-9986-6AF09B60F956}" dt="2022-07-04T18:30:33.548" v="826" actId="47"/>
        <pc:sldMkLst>
          <pc:docMk/>
          <pc:sldMk cId="423424029" sldId="491"/>
        </pc:sldMkLst>
      </pc:sldChg>
      <pc:sldChg chg="del">
        <pc:chgData name="Victor da Silva Carvalho" userId="b36c3d71-31af-49d3-93ac-472c0145821b" providerId="ADAL" clId="{E47988C8-CF2F-423E-9986-6AF09B60F956}" dt="2022-07-04T18:30:33.548" v="826" actId="47"/>
        <pc:sldMkLst>
          <pc:docMk/>
          <pc:sldMk cId="2543362507" sldId="493"/>
        </pc:sldMkLst>
      </pc:sldChg>
      <pc:sldChg chg="del">
        <pc:chgData name="Victor da Silva Carvalho" userId="b36c3d71-31af-49d3-93ac-472c0145821b" providerId="ADAL" clId="{E47988C8-CF2F-423E-9986-6AF09B60F956}" dt="2022-07-04T18:30:33.548" v="826" actId="47"/>
        <pc:sldMkLst>
          <pc:docMk/>
          <pc:sldMk cId="3911779535" sldId="495"/>
        </pc:sldMkLst>
      </pc:sldChg>
      <pc:sldChg chg="del">
        <pc:chgData name="Victor da Silva Carvalho" userId="b36c3d71-31af-49d3-93ac-472c0145821b" providerId="ADAL" clId="{E47988C8-CF2F-423E-9986-6AF09B60F956}" dt="2022-07-04T18:30:33.548" v="826" actId="47"/>
        <pc:sldMkLst>
          <pc:docMk/>
          <pc:sldMk cId="899411447" sldId="496"/>
        </pc:sldMkLst>
      </pc:sldChg>
      <pc:sldChg chg="del">
        <pc:chgData name="Victor da Silva Carvalho" userId="b36c3d71-31af-49d3-93ac-472c0145821b" providerId="ADAL" clId="{E47988C8-CF2F-423E-9986-6AF09B60F956}" dt="2022-07-04T18:30:33.548" v="826" actId="47"/>
        <pc:sldMkLst>
          <pc:docMk/>
          <pc:sldMk cId="711280114" sldId="497"/>
        </pc:sldMkLst>
      </pc:sldChg>
      <pc:sldChg chg="del">
        <pc:chgData name="Victor da Silva Carvalho" userId="b36c3d71-31af-49d3-93ac-472c0145821b" providerId="ADAL" clId="{E47988C8-CF2F-423E-9986-6AF09B60F956}" dt="2022-07-04T18:30:33.548" v="826" actId="47"/>
        <pc:sldMkLst>
          <pc:docMk/>
          <pc:sldMk cId="4116700710" sldId="498"/>
        </pc:sldMkLst>
      </pc:sldChg>
      <pc:sldChg chg="del">
        <pc:chgData name="Victor da Silva Carvalho" userId="b36c3d71-31af-49d3-93ac-472c0145821b" providerId="ADAL" clId="{E47988C8-CF2F-423E-9986-6AF09B60F956}" dt="2022-07-04T18:30:33.548" v="826" actId="47"/>
        <pc:sldMkLst>
          <pc:docMk/>
          <pc:sldMk cId="2172997616" sldId="499"/>
        </pc:sldMkLst>
      </pc:sldChg>
      <pc:sldChg chg="del">
        <pc:chgData name="Victor da Silva Carvalho" userId="b36c3d71-31af-49d3-93ac-472c0145821b" providerId="ADAL" clId="{E47988C8-CF2F-423E-9986-6AF09B60F956}" dt="2022-07-04T18:30:33.548" v="826" actId="47"/>
        <pc:sldMkLst>
          <pc:docMk/>
          <pc:sldMk cId="3724181424" sldId="500"/>
        </pc:sldMkLst>
      </pc:sldChg>
      <pc:sldChg chg="del">
        <pc:chgData name="Victor da Silva Carvalho" userId="b36c3d71-31af-49d3-93ac-472c0145821b" providerId="ADAL" clId="{E47988C8-CF2F-423E-9986-6AF09B60F956}" dt="2022-07-04T18:30:33.548" v="826" actId="47"/>
        <pc:sldMkLst>
          <pc:docMk/>
          <pc:sldMk cId="1936615192" sldId="502"/>
        </pc:sldMkLst>
      </pc:sldChg>
      <pc:sldChg chg="del">
        <pc:chgData name="Victor da Silva Carvalho" userId="b36c3d71-31af-49d3-93ac-472c0145821b" providerId="ADAL" clId="{E47988C8-CF2F-423E-9986-6AF09B60F956}" dt="2022-07-04T18:30:33.548" v="826" actId="47"/>
        <pc:sldMkLst>
          <pc:docMk/>
          <pc:sldMk cId="2964767991" sldId="503"/>
        </pc:sldMkLst>
      </pc:sldChg>
      <pc:sldChg chg="del">
        <pc:chgData name="Victor da Silva Carvalho" userId="b36c3d71-31af-49d3-93ac-472c0145821b" providerId="ADAL" clId="{E47988C8-CF2F-423E-9986-6AF09B60F956}" dt="2022-07-04T18:30:33.548" v="826" actId="47"/>
        <pc:sldMkLst>
          <pc:docMk/>
          <pc:sldMk cId="2582645805" sldId="505"/>
        </pc:sldMkLst>
      </pc:sldChg>
      <pc:sldChg chg="del">
        <pc:chgData name="Victor da Silva Carvalho" userId="b36c3d71-31af-49d3-93ac-472c0145821b" providerId="ADAL" clId="{E47988C8-CF2F-423E-9986-6AF09B60F956}" dt="2022-07-04T18:30:33.548" v="826" actId="47"/>
        <pc:sldMkLst>
          <pc:docMk/>
          <pc:sldMk cId="446583252" sldId="506"/>
        </pc:sldMkLst>
      </pc:sldChg>
      <pc:sldChg chg="del">
        <pc:chgData name="Victor da Silva Carvalho" userId="b36c3d71-31af-49d3-93ac-472c0145821b" providerId="ADAL" clId="{E47988C8-CF2F-423E-9986-6AF09B60F956}" dt="2022-07-04T18:30:33.548" v="826" actId="47"/>
        <pc:sldMkLst>
          <pc:docMk/>
          <pc:sldMk cId="3241167110" sldId="507"/>
        </pc:sldMkLst>
      </pc:sldChg>
      <pc:sldChg chg="del">
        <pc:chgData name="Victor da Silva Carvalho" userId="b36c3d71-31af-49d3-93ac-472c0145821b" providerId="ADAL" clId="{E47988C8-CF2F-423E-9986-6AF09B60F956}" dt="2022-07-04T18:30:33.548" v="826" actId="47"/>
        <pc:sldMkLst>
          <pc:docMk/>
          <pc:sldMk cId="3327633302" sldId="508"/>
        </pc:sldMkLst>
      </pc:sldChg>
      <pc:sldChg chg="del">
        <pc:chgData name="Victor da Silva Carvalho" userId="b36c3d71-31af-49d3-93ac-472c0145821b" providerId="ADAL" clId="{E47988C8-CF2F-423E-9986-6AF09B60F956}" dt="2022-07-04T18:30:33.548" v="826" actId="47"/>
        <pc:sldMkLst>
          <pc:docMk/>
          <pc:sldMk cId="35622679" sldId="509"/>
        </pc:sldMkLst>
      </pc:sldChg>
      <pc:sldChg chg="del">
        <pc:chgData name="Victor da Silva Carvalho" userId="b36c3d71-31af-49d3-93ac-472c0145821b" providerId="ADAL" clId="{E47988C8-CF2F-423E-9986-6AF09B60F956}" dt="2022-07-04T18:30:33.548" v="826" actId="47"/>
        <pc:sldMkLst>
          <pc:docMk/>
          <pc:sldMk cId="2683800137" sldId="510"/>
        </pc:sldMkLst>
      </pc:sldChg>
      <pc:sldChg chg="del">
        <pc:chgData name="Victor da Silva Carvalho" userId="b36c3d71-31af-49d3-93ac-472c0145821b" providerId="ADAL" clId="{E47988C8-CF2F-423E-9986-6AF09B60F956}" dt="2022-07-04T18:30:33.548" v="826" actId="47"/>
        <pc:sldMkLst>
          <pc:docMk/>
          <pc:sldMk cId="2557354232" sldId="514"/>
        </pc:sldMkLst>
      </pc:sldChg>
      <pc:sldChg chg="del">
        <pc:chgData name="Victor da Silva Carvalho" userId="b36c3d71-31af-49d3-93ac-472c0145821b" providerId="ADAL" clId="{E47988C8-CF2F-423E-9986-6AF09B60F956}" dt="2022-07-04T18:30:33.548" v="826" actId="47"/>
        <pc:sldMkLst>
          <pc:docMk/>
          <pc:sldMk cId="4259699421" sldId="517"/>
        </pc:sldMkLst>
      </pc:sldChg>
      <pc:sldChg chg="del">
        <pc:chgData name="Victor da Silva Carvalho" userId="b36c3d71-31af-49d3-93ac-472c0145821b" providerId="ADAL" clId="{E47988C8-CF2F-423E-9986-6AF09B60F956}" dt="2022-07-04T18:30:33.548" v="826" actId="47"/>
        <pc:sldMkLst>
          <pc:docMk/>
          <pc:sldMk cId="3572604995" sldId="518"/>
        </pc:sldMkLst>
      </pc:sldChg>
      <pc:sldChg chg="del">
        <pc:chgData name="Victor da Silva Carvalho" userId="b36c3d71-31af-49d3-93ac-472c0145821b" providerId="ADAL" clId="{E47988C8-CF2F-423E-9986-6AF09B60F956}" dt="2022-07-04T18:30:33.548" v="826" actId="47"/>
        <pc:sldMkLst>
          <pc:docMk/>
          <pc:sldMk cId="2123386803" sldId="519"/>
        </pc:sldMkLst>
      </pc:sldChg>
      <pc:sldChg chg="del">
        <pc:chgData name="Victor da Silva Carvalho" userId="b36c3d71-31af-49d3-93ac-472c0145821b" providerId="ADAL" clId="{E47988C8-CF2F-423E-9986-6AF09B60F956}" dt="2022-07-04T18:30:33.548" v="826" actId="47"/>
        <pc:sldMkLst>
          <pc:docMk/>
          <pc:sldMk cId="3888953353" sldId="520"/>
        </pc:sldMkLst>
      </pc:sldChg>
      <pc:sldChg chg="del">
        <pc:chgData name="Victor da Silva Carvalho" userId="b36c3d71-31af-49d3-93ac-472c0145821b" providerId="ADAL" clId="{E47988C8-CF2F-423E-9986-6AF09B60F956}" dt="2022-07-04T18:30:33.548" v="826" actId="47"/>
        <pc:sldMkLst>
          <pc:docMk/>
          <pc:sldMk cId="604961413" sldId="521"/>
        </pc:sldMkLst>
      </pc:sldChg>
      <pc:sldChg chg="del">
        <pc:chgData name="Victor da Silva Carvalho" userId="b36c3d71-31af-49d3-93ac-472c0145821b" providerId="ADAL" clId="{E47988C8-CF2F-423E-9986-6AF09B60F956}" dt="2022-07-04T18:30:33.548" v="826" actId="47"/>
        <pc:sldMkLst>
          <pc:docMk/>
          <pc:sldMk cId="2980168703" sldId="523"/>
        </pc:sldMkLst>
      </pc:sldChg>
      <pc:sldChg chg="del">
        <pc:chgData name="Victor da Silva Carvalho" userId="b36c3d71-31af-49d3-93ac-472c0145821b" providerId="ADAL" clId="{E47988C8-CF2F-423E-9986-6AF09B60F956}" dt="2022-07-04T18:30:33.548" v="826" actId="47"/>
        <pc:sldMkLst>
          <pc:docMk/>
          <pc:sldMk cId="1238032682" sldId="527"/>
        </pc:sldMkLst>
      </pc:sldChg>
      <pc:sldChg chg="del">
        <pc:chgData name="Victor da Silva Carvalho" userId="b36c3d71-31af-49d3-93ac-472c0145821b" providerId="ADAL" clId="{E47988C8-CF2F-423E-9986-6AF09B60F956}" dt="2022-07-04T18:30:33.548" v="826" actId="47"/>
        <pc:sldMkLst>
          <pc:docMk/>
          <pc:sldMk cId="1726512217" sldId="529"/>
        </pc:sldMkLst>
      </pc:sldChg>
      <pc:sldChg chg="del">
        <pc:chgData name="Victor da Silva Carvalho" userId="b36c3d71-31af-49d3-93ac-472c0145821b" providerId="ADAL" clId="{E47988C8-CF2F-423E-9986-6AF09B60F956}" dt="2022-07-04T18:30:33.548" v="826" actId="47"/>
        <pc:sldMkLst>
          <pc:docMk/>
          <pc:sldMk cId="2504216297" sldId="530"/>
        </pc:sldMkLst>
      </pc:sldChg>
      <pc:sldChg chg="del">
        <pc:chgData name="Victor da Silva Carvalho" userId="b36c3d71-31af-49d3-93ac-472c0145821b" providerId="ADAL" clId="{E47988C8-CF2F-423E-9986-6AF09B60F956}" dt="2022-07-04T18:30:33.548" v="826" actId="47"/>
        <pc:sldMkLst>
          <pc:docMk/>
          <pc:sldMk cId="392329794" sldId="531"/>
        </pc:sldMkLst>
      </pc:sldChg>
      <pc:sldChg chg="del">
        <pc:chgData name="Victor da Silva Carvalho" userId="b36c3d71-31af-49d3-93ac-472c0145821b" providerId="ADAL" clId="{E47988C8-CF2F-423E-9986-6AF09B60F956}" dt="2022-07-04T17:24:11.652" v="70" actId="47"/>
        <pc:sldMkLst>
          <pc:docMk/>
          <pc:sldMk cId="3978380444" sldId="533"/>
        </pc:sldMkLst>
      </pc:sldChg>
      <pc:sldChg chg="del">
        <pc:chgData name="Victor da Silva Carvalho" userId="b36c3d71-31af-49d3-93ac-472c0145821b" providerId="ADAL" clId="{E47988C8-CF2F-423E-9986-6AF09B60F956}" dt="2022-07-04T18:30:33.548" v="826" actId="47"/>
        <pc:sldMkLst>
          <pc:docMk/>
          <pc:sldMk cId="1345654282" sldId="534"/>
        </pc:sldMkLst>
      </pc:sldChg>
      <pc:sldChg chg="del">
        <pc:chgData name="Victor da Silva Carvalho" userId="b36c3d71-31af-49d3-93ac-472c0145821b" providerId="ADAL" clId="{E47988C8-CF2F-423E-9986-6AF09B60F956}" dt="2022-07-04T18:30:33.548" v="826" actId="47"/>
        <pc:sldMkLst>
          <pc:docMk/>
          <pc:sldMk cId="1521564404" sldId="538"/>
        </pc:sldMkLst>
      </pc:sldChg>
      <pc:sldChg chg="del">
        <pc:chgData name="Victor da Silva Carvalho" userId="b36c3d71-31af-49d3-93ac-472c0145821b" providerId="ADAL" clId="{E47988C8-CF2F-423E-9986-6AF09B60F956}" dt="2022-07-04T18:30:33.548" v="826" actId="47"/>
        <pc:sldMkLst>
          <pc:docMk/>
          <pc:sldMk cId="3617872098" sldId="539"/>
        </pc:sldMkLst>
      </pc:sldChg>
      <pc:sldChg chg="del">
        <pc:chgData name="Victor da Silva Carvalho" userId="b36c3d71-31af-49d3-93ac-472c0145821b" providerId="ADAL" clId="{E47988C8-CF2F-423E-9986-6AF09B60F956}" dt="2022-07-04T18:30:33.548" v="826" actId="47"/>
        <pc:sldMkLst>
          <pc:docMk/>
          <pc:sldMk cId="1512130201" sldId="540"/>
        </pc:sldMkLst>
      </pc:sldChg>
      <pc:sldChg chg="del">
        <pc:chgData name="Victor da Silva Carvalho" userId="b36c3d71-31af-49d3-93ac-472c0145821b" providerId="ADAL" clId="{E47988C8-CF2F-423E-9986-6AF09B60F956}" dt="2022-07-04T18:30:33.548" v="826" actId="47"/>
        <pc:sldMkLst>
          <pc:docMk/>
          <pc:sldMk cId="1790878199" sldId="541"/>
        </pc:sldMkLst>
      </pc:sldChg>
      <pc:sldChg chg="del">
        <pc:chgData name="Victor da Silva Carvalho" userId="b36c3d71-31af-49d3-93ac-472c0145821b" providerId="ADAL" clId="{E47988C8-CF2F-423E-9986-6AF09B60F956}" dt="2022-07-04T18:30:33.548" v="826" actId="47"/>
        <pc:sldMkLst>
          <pc:docMk/>
          <pc:sldMk cId="3262850827" sldId="543"/>
        </pc:sldMkLst>
      </pc:sldChg>
      <pc:sldChg chg="del">
        <pc:chgData name="Victor da Silva Carvalho" userId="b36c3d71-31af-49d3-93ac-472c0145821b" providerId="ADAL" clId="{E47988C8-CF2F-423E-9986-6AF09B60F956}" dt="2022-07-04T18:30:33.548" v="826" actId="47"/>
        <pc:sldMkLst>
          <pc:docMk/>
          <pc:sldMk cId="3574753219" sldId="544"/>
        </pc:sldMkLst>
      </pc:sldChg>
      <pc:sldChg chg="del">
        <pc:chgData name="Victor da Silva Carvalho" userId="b36c3d71-31af-49d3-93ac-472c0145821b" providerId="ADAL" clId="{E47988C8-CF2F-423E-9986-6AF09B60F956}" dt="2022-07-04T18:30:33.548" v="826" actId="47"/>
        <pc:sldMkLst>
          <pc:docMk/>
          <pc:sldMk cId="3783449998" sldId="545"/>
        </pc:sldMkLst>
      </pc:sldChg>
      <pc:sldChg chg="del">
        <pc:chgData name="Victor da Silva Carvalho" userId="b36c3d71-31af-49d3-93ac-472c0145821b" providerId="ADAL" clId="{E47988C8-CF2F-423E-9986-6AF09B60F956}" dt="2022-07-04T18:30:33.548" v="826" actId="47"/>
        <pc:sldMkLst>
          <pc:docMk/>
          <pc:sldMk cId="835948405" sldId="547"/>
        </pc:sldMkLst>
      </pc:sldChg>
      <pc:sldChg chg="del">
        <pc:chgData name="Victor da Silva Carvalho" userId="b36c3d71-31af-49d3-93ac-472c0145821b" providerId="ADAL" clId="{E47988C8-CF2F-423E-9986-6AF09B60F956}" dt="2022-07-04T18:30:33.548" v="826" actId="47"/>
        <pc:sldMkLst>
          <pc:docMk/>
          <pc:sldMk cId="327539892" sldId="548"/>
        </pc:sldMkLst>
      </pc:sldChg>
      <pc:sldChg chg="delSp modSp mod">
        <pc:chgData name="Victor da Silva Carvalho" userId="b36c3d71-31af-49d3-93ac-472c0145821b" providerId="ADAL" clId="{E47988C8-CF2F-423E-9986-6AF09B60F956}" dt="2022-08-02T00:29:48.563" v="19939" actId="20577"/>
        <pc:sldMkLst>
          <pc:docMk/>
          <pc:sldMk cId="969285020" sldId="550"/>
        </pc:sldMkLst>
        <pc:spChg chg="mod">
          <ac:chgData name="Victor da Silva Carvalho" userId="b36c3d71-31af-49d3-93ac-472c0145821b" providerId="ADAL" clId="{E47988C8-CF2F-423E-9986-6AF09B60F956}" dt="2022-08-02T00:29:48.563" v="19939" actId="20577"/>
          <ac:spMkLst>
            <pc:docMk/>
            <pc:sldMk cId="969285020" sldId="550"/>
            <ac:spMk id="3" creationId="{798276E0-EADC-462B-87B6-0D47E6492649}"/>
          </ac:spMkLst>
        </pc:spChg>
        <pc:picChg chg="del">
          <ac:chgData name="Victor da Silva Carvalho" userId="b36c3d71-31af-49d3-93ac-472c0145821b" providerId="ADAL" clId="{E47988C8-CF2F-423E-9986-6AF09B60F956}" dt="2022-07-04T18:31:04.118" v="834" actId="478"/>
          <ac:picMkLst>
            <pc:docMk/>
            <pc:sldMk cId="969285020" sldId="550"/>
            <ac:picMk id="4" creationId="{D0956B30-5427-4330-B85E-EA30F51E2E2D}"/>
          </ac:picMkLst>
        </pc:picChg>
      </pc:sldChg>
      <pc:sldChg chg="del">
        <pc:chgData name="Victor da Silva Carvalho" userId="b36c3d71-31af-49d3-93ac-472c0145821b" providerId="ADAL" clId="{E47988C8-CF2F-423E-9986-6AF09B60F956}" dt="2022-07-04T18:30:33.548" v="826" actId="47"/>
        <pc:sldMkLst>
          <pc:docMk/>
          <pc:sldMk cId="1693216428" sldId="554"/>
        </pc:sldMkLst>
      </pc:sldChg>
      <pc:sldChg chg="del">
        <pc:chgData name="Victor da Silva Carvalho" userId="b36c3d71-31af-49d3-93ac-472c0145821b" providerId="ADAL" clId="{E47988C8-CF2F-423E-9986-6AF09B60F956}" dt="2022-07-04T18:30:33.548" v="826" actId="47"/>
        <pc:sldMkLst>
          <pc:docMk/>
          <pc:sldMk cId="1430754944" sldId="555"/>
        </pc:sldMkLst>
      </pc:sldChg>
      <pc:sldChg chg="add del">
        <pc:chgData name="Victor da Silva Carvalho" userId="b36c3d71-31af-49d3-93ac-472c0145821b" providerId="ADAL" clId="{E47988C8-CF2F-423E-9986-6AF09B60F956}" dt="2022-07-30T22:52:28.150" v="13403" actId="47"/>
        <pc:sldMkLst>
          <pc:docMk/>
          <pc:sldMk cId="1547080557" sldId="556"/>
        </pc:sldMkLst>
      </pc:sldChg>
      <pc:sldChg chg="del">
        <pc:chgData name="Victor da Silva Carvalho" userId="b36c3d71-31af-49d3-93ac-472c0145821b" providerId="ADAL" clId="{E47988C8-CF2F-423E-9986-6AF09B60F956}" dt="2022-07-04T18:30:33.548" v="826" actId="47"/>
        <pc:sldMkLst>
          <pc:docMk/>
          <pc:sldMk cId="4266337231" sldId="556"/>
        </pc:sldMkLst>
      </pc:sldChg>
      <pc:sldChg chg="del">
        <pc:chgData name="Victor da Silva Carvalho" userId="b36c3d71-31af-49d3-93ac-472c0145821b" providerId="ADAL" clId="{E47988C8-CF2F-423E-9986-6AF09B60F956}" dt="2022-07-04T18:30:33.548" v="826" actId="47"/>
        <pc:sldMkLst>
          <pc:docMk/>
          <pc:sldMk cId="2749150346" sldId="557"/>
        </pc:sldMkLst>
      </pc:sldChg>
      <pc:sldChg chg="del">
        <pc:chgData name="Victor da Silva Carvalho" userId="b36c3d71-31af-49d3-93ac-472c0145821b" providerId="ADAL" clId="{E47988C8-CF2F-423E-9986-6AF09B60F956}" dt="2022-07-04T18:30:33.548" v="826" actId="47"/>
        <pc:sldMkLst>
          <pc:docMk/>
          <pc:sldMk cId="318086672" sldId="558"/>
        </pc:sldMkLst>
      </pc:sldChg>
      <pc:sldChg chg="del">
        <pc:chgData name="Victor da Silva Carvalho" userId="b36c3d71-31af-49d3-93ac-472c0145821b" providerId="ADAL" clId="{E47988C8-CF2F-423E-9986-6AF09B60F956}" dt="2022-07-04T18:31:00.094" v="833" actId="47"/>
        <pc:sldMkLst>
          <pc:docMk/>
          <pc:sldMk cId="639245363" sldId="559"/>
        </pc:sldMkLst>
      </pc:sldChg>
      <pc:sldChg chg="del">
        <pc:chgData name="Victor da Silva Carvalho" userId="b36c3d71-31af-49d3-93ac-472c0145821b" providerId="ADAL" clId="{E47988C8-CF2F-423E-9986-6AF09B60F956}" dt="2022-07-04T18:30:33.548" v="826" actId="47"/>
        <pc:sldMkLst>
          <pc:docMk/>
          <pc:sldMk cId="951166521" sldId="560"/>
        </pc:sldMkLst>
      </pc:sldChg>
      <pc:sldChg chg="del">
        <pc:chgData name="Victor da Silva Carvalho" userId="b36c3d71-31af-49d3-93ac-472c0145821b" providerId="ADAL" clId="{E47988C8-CF2F-423E-9986-6AF09B60F956}" dt="2022-07-04T18:30:33.548" v="826" actId="47"/>
        <pc:sldMkLst>
          <pc:docMk/>
          <pc:sldMk cId="1966967894" sldId="561"/>
        </pc:sldMkLst>
      </pc:sldChg>
      <pc:sldChg chg="del">
        <pc:chgData name="Victor da Silva Carvalho" userId="b36c3d71-31af-49d3-93ac-472c0145821b" providerId="ADAL" clId="{E47988C8-CF2F-423E-9986-6AF09B60F956}" dt="2022-07-04T18:30:33.548" v="826" actId="47"/>
        <pc:sldMkLst>
          <pc:docMk/>
          <pc:sldMk cId="1792202931" sldId="562"/>
        </pc:sldMkLst>
      </pc:sldChg>
      <pc:sldChg chg="del">
        <pc:chgData name="Victor da Silva Carvalho" userId="b36c3d71-31af-49d3-93ac-472c0145821b" providerId="ADAL" clId="{E47988C8-CF2F-423E-9986-6AF09B60F956}" dt="2022-07-04T18:30:33.548" v="826" actId="47"/>
        <pc:sldMkLst>
          <pc:docMk/>
          <pc:sldMk cId="322755022" sldId="563"/>
        </pc:sldMkLst>
      </pc:sldChg>
      <pc:sldChg chg="addSp delSp modSp add mod ord delAnim modAnim modNotesTx">
        <pc:chgData name="Victor da Silva Carvalho" userId="b36c3d71-31af-49d3-93ac-472c0145821b" providerId="ADAL" clId="{E47988C8-CF2F-423E-9986-6AF09B60F956}" dt="2022-08-05T19:04:04.353" v="34208"/>
        <pc:sldMkLst>
          <pc:docMk/>
          <pc:sldMk cId="3572455509" sldId="564"/>
        </pc:sldMkLst>
        <pc:spChg chg="del mod">
          <ac:chgData name="Victor da Silva Carvalho" userId="b36c3d71-31af-49d3-93ac-472c0145821b" providerId="ADAL" clId="{E47988C8-CF2F-423E-9986-6AF09B60F956}" dt="2022-07-04T17:24:54.699" v="74" actId="478"/>
          <ac:spMkLst>
            <pc:docMk/>
            <pc:sldMk cId="3572455509" sldId="564"/>
            <ac:spMk id="2" creationId="{F719BA69-FF03-45C1-ACA7-2CC634447DDF}"/>
          </ac:spMkLst>
        </pc:spChg>
        <pc:spChg chg="del">
          <ac:chgData name="Victor da Silva Carvalho" userId="b36c3d71-31af-49d3-93ac-472c0145821b" providerId="ADAL" clId="{E47988C8-CF2F-423E-9986-6AF09B60F956}" dt="2022-08-03T19:01:16.565" v="21101" actId="478"/>
          <ac:spMkLst>
            <pc:docMk/>
            <pc:sldMk cId="3572455509" sldId="564"/>
            <ac:spMk id="3" creationId="{BE83256A-2A0E-492C-A89A-BA4F4A717B39}"/>
          </ac:spMkLst>
        </pc:spChg>
        <pc:spChg chg="del mod">
          <ac:chgData name="Victor da Silva Carvalho" userId="b36c3d71-31af-49d3-93ac-472c0145821b" providerId="ADAL" clId="{E47988C8-CF2F-423E-9986-6AF09B60F956}" dt="2022-08-03T19:01:16.565" v="21101" actId="478"/>
          <ac:spMkLst>
            <pc:docMk/>
            <pc:sldMk cId="3572455509" sldId="564"/>
            <ac:spMk id="4" creationId="{4EE26C36-F010-47CA-99EE-CFF1EEBDBD9B}"/>
          </ac:spMkLst>
        </pc:spChg>
        <pc:spChg chg="del">
          <ac:chgData name="Victor da Silva Carvalho" userId="b36c3d71-31af-49d3-93ac-472c0145821b" providerId="ADAL" clId="{E47988C8-CF2F-423E-9986-6AF09B60F956}" dt="2022-07-04T17:23:20.228" v="65" actId="478"/>
          <ac:spMkLst>
            <pc:docMk/>
            <pc:sldMk cId="3572455509" sldId="564"/>
            <ac:spMk id="5" creationId="{814B3661-7B7A-4AD0-9C81-3AE084F4B390}"/>
          </ac:spMkLst>
        </pc:spChg>
        <pc:spChg chg="add del mod">
          <ac:chgData name="Victor da Silva Carvalho" userId="b36c3d71-31af-49d3-93ac-472c0145821b" providerId="ADAL" clId="{E47988C8-CF2F-423E-9986-6AF09B60F956}" dt="2022-08-03T19:01:21.715" v="21102" actId="478"/>
          <ac:spMkLst>
            <pc:docMk/>
            <pc:sldMk cId="3572455509" sldId="564"/>
            <ac:spMk id="5" creationId="{B038EE85-0CCE-0DBE-2113-6EFA73C234AA}"/>
          </ac:spMkLst>
        </pc:spChg>
        <pc:spChg chg="add del mod">
          <ac:chgData name="Victor da Silva Carvalho" userId="b36c3d71-31af-49d3-93ac-472c0145821b" providerId="ADAL" clId="{E47988C8-CF2F-423E-9986-6AF09B60F956}" dt="2022-08-03T19:01:16.565" v="21101" actId="478"/>
          <ac:spMkLst>
            <pc:docMk/>
            <pc:sldMk cId="3572455509" sldId="564"/>
            <ac:spMk id="7" creationId="{32B4BBB9-3808-8980-80FB-2D4B712F5B60}"/>
          </ac:spMkLst>
        </pc:spChg>
        <pc:spChg chg="add del mod">
          <ac:chgData name="Victor da Silva Carvalho" userId="b36c3d71-31af-49d3-93ac-472c0145821b" providerId="ADAL" clId="{E47988C8-CF2F-423E-9986-6AF09B60F956}" dt="2022-08-03T19:01:21.715" v="21102" actId="478"/>
          <ac:spMkLst>
            <pc:docMk/>
            <pc:sldMk cId="3572455509" sldId="564"/>
            <ac:spMk id="8" creationId="{AF14A684-E661-1858-685F-9B4A7FD9C9CD}"/>
          </ac:spMkLst>
        </pc:spChg>
        <pc:spChg chg="add del mod">
          <ac:chgData name="Victor da Silva Carvalho" userId="b36c3d71-31af-49d3-93ac-472c0145821b" providerId="ADAL" clId="{E47988C8-CF2F-423E-9986-6AF09B60F956}" dt="2022-07-04T17:24:56.441" v="75" actId="478"/>
          <ac:spMkLst>
            <pc:docMk/>
            <pc:sldMk cId="3572455509" sldId="564"/>
            <ac:spMk id="9" creationId="{4B8DF7A9-7C0C-29C0-652A-F081B0073F7E}"/>
          </ac:spMkLst>
        </pc:spChg>
        <pc:spChg chg="add del mod">
          <ac:chgData name="Victor da Silva Carvalho" userId="b36c3d71-31af-49d3-93ac-472c0145821b" providerId="ADAL" clId="{E47988C8-CF2F-423E-9986-6AF09B60F956}" dt="2022-08-03T19:01:16.565" v="21101" actId="478"/>
          <ac:spMkLst>
            <pc:docMk/>
            <pc:sldMk cId="3572455509" sldId="564"/>
            <ac:spMk id="11" creationId="{6F003397-92E1-80FF-2FD3-5A5D9A306DFC}"/>
          </ac:spMkLst>
        </pc:spChg>
        <pc:spChg chg="add del mod">
          <ac:chgData name="Victor da Silva Carvalho" userId="b36c3d71-31af-49d3-93ac-472c0145821b" providerId="ADAL" clId="{E47988C8-CF2F-423E-9986-6AF09B60F956}" dt="2022-08-03T19:01:16.565" v="21101" actId="478"/>
          <ac:spMkLst>
            <pc:docMk/>
            <pc:sldMk cId="3572455509" sldId="564"/>
            <ac:spMk id="12" creationId="{C4C6E7E3-41C2-D5EC-896E-3A26B372F2E2}"/>
          </ac:spMkLst>
        </pc:spChg>
        <pc:spChg chg="add del mod">
          <ac:chgData name="Victor da Silva Carvalho" userId="b36c3d71-31af-49d3-93ac-472c0145821b" providerId="ADAL" clId="{E47988C8-CF2F-423E-9986-6AF09B60F956}" dt="2022-08-03T19:01:16.565" v="21101" actId="478"/>
          <ac:spMkLst>
            <pc:docMk/>
            <pc:sldMk cId="3572455509" sldId="564"/>
            <ac:spMk id="13" creationId="{193ADEB2-E74D-EE6C-1E9B-3C3CBBB898C5}"/>
          </ac:spMkLst>
        </pc:spChg>
        <pc:picChg chg="del">
          <ac:chgData name="Victor da Silva Carvalho" userId="b36c3d71-31af-49d3-93ac-472c0145821b" providerId="ADAL" clId="{E47988C8-CF2F-423E-9986-6AF09B60F956}" dt="2022-07-04T17:23:25.810" v="67" actId="478"/>
          <ac:picMkLst>
            <pc:docMk/>
            <pc:sldMk cId="3572455509" sldId="564"/>
            <ac:picMk id="6" creationId="{EDD42748-FFF5-4BBB-AB40-4B9772358094}"/>
          </ac:picMkLst>
        </pc:picChg>
        <pc:picChg chg="add mod">
          <ac:chgData name="Victor da Silva Carvalho" userId="b36c3d71-31af-49d3-93ac-472c0145821b" providerId="ADAL" clId="{E47988C8-CF2F-423E-9986-6AF09B60F956}" dt="2022-08-03T19:02:45.050" v="21262" actId="1076"/>
          <ac:picMkLst>
            <pc:docMk/>
            <pc:sldMk cId="3572455509" sldId="564"/>
            <ac:picMk id="9" creationId="{76D4778F-B41F-BBD9-8441-52EFA461F3D9}"/>
          </ac:picMkLst>
        </pc:picChg>
        <pc:picChg chg="add del mod">
          <ac:chgData name="Victor da Silva Carvalho" userId="b36c3d71-31af-49d3-93ac-472c0145821b" providerId="ADAL" clId="{E47988C8-CF2F-423E-9986-6AF09B60F956}" dt="2022-08-03T19:01:16.565" v="21101" actId="478"/>
          <ac:picMkLst>
            <pc:docMk/>
            <pc:sldMk cId="3572455509" sldId="564"/>
            <ac:picMk id="10" creationId="{5E56273F-2848-C64D-C1EB-FDA8BF3033B8}"/>
          </ac:picMkLst>
        </pc:picChg>
        <pc:picChg chg="add mod">
          <ac:chgData name="Victor da Silva Carvalho" userId="b36c3d71-31af-49d3-93ac-472c0145821b" providerId="ADAL" clId="{E47988C8-CF2F-423E-9986-6AF09B60F956}" dt="2022-08-03T19:11:15.711" v="22037" actId="14100"/>
          <ac:picMkLst>
            <pc:docMk/>
            <pc:sldMk cId="3572455509" sldId="564"/>
            <ac:picMk id="14" creationId="{945092B9-1462-9CE9-81E0-7DE58EA1960F}"/>
          </ac:picMkLst>
        </pc:picChg>
      </pc:sldChg>
      <pc:sldChg chg="addSp delSp modSp add mod ord">
        <pc:chgData name="Victor da Silva Carvalho" userId="b36c3d71-31af-49d3-93ac-472c0145821b" providerId="ADAL" clId="{E47988C8-CF2F-423E-9986-6AF09B60F956}" dt="2022-08-16T13:58:50.901" v="34291" actId="20577"/>
        <pc:sldMkLst>
          <pc:docMk/>
          <pc:sldMk cId="4180070826" sldId="565"/>
        </pc:sldMkLst>
        <pc:spChg chg="add mod">
          <ac:chgData name="Victor da Silva Carvalho" userId="b36c3d71-31af-49d3-93ac-472c0145821b" providerId="ADAL" clId="{E47988C8-CF2F-423E-9986-6AF09B60F956}" dt="2022-08-16T13:58:50.901" v="34291" actId="20577"/>
          <ac:spMkLst>
            <pc:docMk/>
            <pc:sldMk cId="4180070826" sldId="565"/>
            <ac:spMk id="2" creationId="{96C8F488-F295-0DF6-F422-07FD5BBFFDD5}"/>
          </ac:spMkLst>
        </pc:spChg>
        <pc:spChg chg="mod">
          <ac:chgData name="Victor da Silva Carvalho" userId="b36c3d71-31af-49d3-93ac-472c0145821b" providerId="ADAL" clId="{E47988C8-CF2F-423E-9986-6AF09B60F956}" dt="2022-08-03T18:21:58.525" v="21064" actId="207"/>
          <ac:spMkLst>
            <pc:docMk/>
            <pc:sldMk cId="4180070826" sldId="565"/>
            <ac:spMk id="4" creationId="{4EE26C36-F010-47CA-99EE-CFF1EEBDBD9B}"/>
          </ac:spMkLst>
        </pc:spChg>
        <pc:spChg chg="add del mod">
          <ac:chgData name="Victor da Silva Carvalho" userId="b36c3d71-31af-49d3-93ac-472c0145821b" providerId="ADAL" clId="{E47988C8-CF2F-423E-9986-6AF09B60F956}" dt="2022-08-03T18:21:05.327" v="21044" actId="478"/>
          <ac:spMkLst>
            <pc:docMk/>
            <pc:sldMk cId="4180070826" sldId="565"/>
            <ac:spMk id="5" creationId="{D26323BB-93C5-919C-F676-D1A8BEA5912C}"/>
          </ac:spMkLst>
        </pc:spChg>
        <pc:spChg chg="del mod">
          <ac:chgData name="Victor da Silva Carvalho" userId="b36c3d71-31af-49d3-93ac-472c0145821b" providerId="ADAL" clId="{E47988C8-CF2F-423E-9986-6AF09B60F956}" dt="2022-08-03T18:21:33.650" v="21058" actId="478"/>
          <ac:spMkLst>
            <pc:docMk/>
            <pc:sldMk cId="4180070826" sldId="565"/>
            <ac:spMk id="7" creationId="{32B4BBB9-3808-8980-80FB-2D4B712F5B60}"/>
          </ac:spMkLst>
        </pc:spChg>
        <pc:spChg chg="add del mod">
          <ac:chgData name="Victor da Silva Carvalho" userId="b36c3d71-31af-49d3-93ac-472c0145821b" providerId="ADAL" clId="{E47988C8-CF2F-423E-9986-6AF09B60F956}" dt="2022-08-03T18:21:37.927" v="21059" actId="478"/>
          <ac:spMkLst>
            <pc:docMk/>
            <pc:sldMk cId="4180070826" sldId="565"/>
            <ac:spMk id="8" creationId="{AC5E099F-028E-3A9B-7FFF-B92ACD84C9B6}"/>
          </ac:spMkLst>
        </pc:spChg>
      </pc:sldChg>
      <pc:sldChg chg="addSp delSp modSp add del mod delAnim modAnim">
        <pc:chgData name="Victor da Silva Carvalho" userId="b36c3d71-31af-49d3-93ac-472c0145821b" providerId="ADAL" clId="{E47988C8-CF2F-423E-9986-6AF09B60F956}" dt="2022-08-03T19:03:13.934" v="21264" actId="47"/>
        <pc:sldMkLst>
          <pc:docMk/>
          <pc:sldMk cId="3290069610" sldId="566"/>
        </pc:sldMkLst>
        <pc:spChg chg="del">
          <ac:chgData name="Victor da Silva Carvalho" userId="b36c3d71-31af-49d3-93ac-472c0145821b" providerId="ADAL" clId="{E47988C8-CF2F-423E-9986-6AF09B60F956}" dt="2022-07-04T17:33:41.790" v="310" actId="478"/>
          <ac:spMkLst>
            <pc:docMk/>
            <pc:sldMk cId="3290069610" sldId="566"/>
            <ac:spMk id="3" creationId="{BE83256A-2A0E-492C-A89A-BA4F4A717B39}"/>
          </ac:spMkLst>
        </pc:spChg>
        <pc:spChg chg="mod">
          <ac:chgData name="Victor da Silva Carvalho" userId="b36c3d71-31af-49d3-93ac-472c0145821b" providerId="ADAL" clId="{E47988C8-CF2F-423E-9986-6AF09B60F956}" dt="2022-07-28T14:14:39.009" v="5080" actId="6549"/>
          <ac:spMkLst>
            <pc:docMk/>
            <pc:sldMk cId="3290069610" sldId="566"/>
            <ac:spMk id="4" creationId="{4EE26C36-F010-47CA-99EE-CFF1EEBDBD9B}"/>
          </ac:spMkLst>
        </pc:spChg>
        <pc:spChg chg="add del mod">
          <ac:chgData name="Victor da Silva Carvalho" userId="b36c3d71-31af-49d3-93ac-472c0145821b" providerId="ADAL" clId="{E47988C8-CF2F-423E-9986-6AF09B60F956}" dt="2022-07-04T17:33:44.482" v="311" actId="478"/>
          <ac:spMkLst>
            <pc:docMk/>
            <pc:sldMk cId="3290069610" sldId="566"/>
            <ac:spMk id="5" creationId="{4368219D-4DC0-2407-02B8-EBB7B9F72828}"/>
          </ac:spMkLst>
        </pc:spChg>
        <pc:spChg chg="del">
          <ac:chgData name="Victor da Silva Carvalho" userId="b36c3d71-31af-49d3-93ac-472c0145821b" providerId="ADAL" clId="{E47988C8-CF2F-423E-9986-6AF09B60F956}" dt="2022-07-04T17:33:41.790" v="310" actId="478"/>
          <ac:spMkLst>
            <pc:docMk/>
            <pc:sldMk cId="3290069610" sldId="566"/>
            <ac:spMk id="7" creationId="{32B4BBB9-3808-8980-80FB-2D4B712F5B60}"/>
          </ac:spMkLst>
        </pc:spChg>
        <pc:spChg chg="del">
          <ac:chgData name="Victor da Silva Carvalho" userId="b36c3d71-31af-49d3-93ac-472c0145821b" providerId="ADAL" clId="{E47988C8-CF2F-423E-9986-6AF09B60F956}" dt="2022-07-04T17:33:41.790" v="310" actId="478"/>
          <ac:spMkLst>
            <pc:docMk/>
            <pc:sldMk cId="3290069610" sldId="566"/>
            <ac:spMk id="11" creationId="{6F003397-92E1-80FF-2FD3-5A5D9A306DFC}"/>
          </ac:spMkLst>
        </pc:spChg>
        <pc:spChg chg="del">
          <ac:chgData name="Victor da Silva Carvalho" userId="b36c3d71-31af-49d3-93ac-472c0145821b" providerId="ADAL" clId="{E47988C8-CF2F-423E-9986-6AF09B60F956}" dt="2022-07-04T17:33:41.790" v="310" actId="478"/>
          <ac:spMkLst>
            <pc:docMk/>
            <pc:sldMk cId="3290069610" sldId="566"/>
            <ac:spMk id="12" creationId="{C4C6E7E3-41C2-D5EC-896E-3A26B372F2E2}"/>
          </ac:spMkLst>
        </pc:spChg>
        <pc:spChg chg="del">
          <ac:chgData name="Victor da Silva Carvalho" userId="b36c3d71-31af-49d3-93ac-472c0145821b" providerId="ADAL" clId="{E47988C8-CF2F-423E-9986-6AF09B60F956}" dt="2022-07-04T17:33:41.790" v="310" actId="478"/>
          <ac:spMkLst>
            <pc:docMk/>
            <pc:sldMk cId="3290069610" sldId="566"/>
            <ac:spMk id="13" creationId="{193ADEB2-E74D-EE6C-1E9B-3C3CBBB898C5}"/>
          </ac:spMkLst>
        </pc:spChg>
        <pc:spChg chg="add mod">
          <ac:chgData name="Victor da Silva Carvalho" userId="b36c3d71-31af-49d3-93ac-472c0145821b" providerId="ADAL" clId="{E47988C8-CF2F-423E-9986-6AF09B60F956}" dt="2022-07-04T17:44:32.343" v="398" actId="1037"/>
          <ac:spMkLst>
            <pc:docMk/>
            <pc:sldMk cId="3290069610" sldId="566"/>
            <ac:spMk id="18" creationId="{560B8617-EE2E-4E63-0BCC-3058DB439569}"/>
          </ac:spMkLst>
        </pc:spChg>
        <pc:spChg chg="add mod">
          <ac:chgData name="Victor da Silva Carvalho" userId="b36c3d71-31af-49d3-93ac-472c0145821b" providerId="ADAL" clId="{E47988C8-CF2F-423E-9986-6AF09B60F956}" dt="2022-07-04T17:58:24.814" v="557" actId="14100"/>
          <ac:spMkLst>
            <pc:docMk/>
            <pc:sldMk cId="3290069610" sldId="566"/>
            <ac:spMk id="20" creationId="{A8A2480C-9A28-5500-05AC-38EB6CD7504B}"/>
          </ac:spMkLst>
        </pc:spChg>
        <pc:spChg chg="add mod">
          <ac:chgData name="Victor da Silva Carvalho" userId="b36c3d71-31af-49d3-93ac-472c0145821b" providerId="ADAL" clId="{E47988C8-CF2F-423E-9986-6AF09B60F956}" dt="2022-07-04T17:58:24.814" v="557" actId="14100"/>
          <ac:spMkLst>
            <pc:docMk/>
            <pc:sldMk cId="3290069610" sldId="566"/>
            <ac:spMk id="21" creationId="{76B4A6B2-B342-8224-8B01-4FCE307EAC4E}"/>
          </ac:spMkLst>
        </pc:spChg>
        <pc:spChg chg="add mod">
          <ac:chgData name="Victor da Silva Carvalho" userId="b36c3d71-31af-49d3-93ac-472c0145821b" providerId="ADAL" clId="{E47988C8-CF2F-423E-9986-6AF09B60F956}" dt="2022-07-04T17:58:24.814" v="557" actId="14100"/>
          <ac:spMkLst>
            <pc:docMk/>
            <pc:sldMk cId="3290069610" sldId="566"/>
            <ac:spMk id="22" creationId="{0C972F83-D6F6-C054-498C-F4738AE100F6}"/>
          </ac:spMkLst>
        </pc:spChg>
        <pc:spChg chg="add mod">
          <ac:chgData name="Victor da Silva Carvalho" userId="b36c3d71-31af-49d3-93ac-472c0145821b" providerId="ADAL" clId="{E47988C8-CF2F-423E-9986-6AF09B60F956}" dt="2022-07-04T17:58:24.814" v="557" actId="14100"/>
          <ac:spMkLst>
            <pc:docMk/>
            <pc:sldMk cId="3290069610" sldId="566"/>
            <ac:spMk id="23" creationId="{A5905DE9-1877-482F-E8F7-F2E4F00C358D}"/>
          </ac:spMkLst>
        </pc:spChg>
        <pc:spChg chg="add mod">
          <ac:chgData name="Victor da Silva Carvalho" userId="b36c3d71-31af-49d3-93ac-472c0145821b" providerId="ADAL" clId="{E47988C8-CF2F-423E-9986-6AF09B60F956}" dt="2022-07-04T17:58:24.814" v="557" actId="14100"/>
          <ac:spMkLst>
            <pc:docMk/>
            <pc:sldMk cId="3290069610" sldId="566"/>
            <ac:spMk id="24" creationId="{9F160B17-3A19-E3BE-E246-F576DE3CE860}"/>
          </ac:spMkLst>
        </pc:spChg>
        <pc:spChg chg="add mod">
          <ac:chgData name="Victor da Silva Carvalho" userId="b36c3d71-31af-49d3-93ac-472c0145821b" providerId="ADAL" clId="{E47988C8-CF2F-423E-9986-6AF09B60F956}" dt="2022-07-04T17:44:32.343" v="398" actId="1037"/>
          <ac:spMkLst>
            <pc:docMk/>
            <pc:sldMk cId="3290069610" sldId="566"/>
            <ac:spMk id="25" creationId="{D105D269-10CF-B2C6-479C-77049B17DBA3}"/>
          </ac:spMkLst>
        </pc:spChg>
        <pc:spChg chg="add mod">
          <ac:chgData name="Victor da Silva Carvalho" userId="b36c3d71-31af-49d3-93ac-472c0145821b" providerId="ADAL" clId="{E47988C8-CF2F-423E-9986-6AF09B60F956}" dt="2022-07-04T17:44:32.343" v="398" actId="1037"/>
          <ac:spMkLst>
            <pc:docMk/>
            <pc:sldMk cId="3290069610" sldId="566"/>
            <ac:spMk id="27" creationId="{7CAC5AB8-6B66-4126-485D-12B5B91452D6}"/>
          </ac:spMkLst>
        </pc:spChg>
        <pc:spChg chg="add mod">
          <ac:chgData name="Victor da Silva Carvalho" userId="b36c3d71-31af-49d3-93ac-472c0145821b" providerId="ADAL" clId="{E47988C8-CF2F-423E-9986-6AF09B60F956}" dt="2022-07-04T17:44:32.343" v="398" actId="1037"/>
          <ac:spMkLst>
            <pc:docMk/>
            <pc:sldMk cId="3290069610" sldId="566"/>
            <ac:spMk id="28" creationId="{A8E77BDB-E8A5-A97C-5909-A63BE8576494}"/>
          </ac:spMkLst>
        </pc:spChg>
        <pc:spChg chg="add mod">
          <ac:chgData name="Victor da Silva Carvalho" userId="b36c3d71-31af-49d3-93ac-472c0145821b" providerId="ADAL" clId="{E47988C8-CF2F-423E-9986-6AF09B60F956}" dt="2022-07-04T17:58:24.814" v="557" actId="14100"/>
          <ac:spMkLst>
            <pc:docMk/>
            <pc:sldMk cId="3290069610" sldId="566"/>
            <ac:spMk id="29" creationId="{CCF322D9-941C-32BE-245C-4BF3CA2B2077}"/>
          </ac:spMkLst>
        </pc:spChg>
        <pc:spChg chg="add mod">
          <ac:chgData name="Victor da Silva Carvalho" userId="b36c3d71-31af-49d3-93ac-472c0145821b" providerId="ADAL" clId="{E47988C8-CF2F-423E-9986-6AF09B60F956}" dt="2022-07-04T17:44:32.343" v="398" actId="1037"/>
          <ac:spMkLst>
            <pc:docMk/>
            <pc:sldMk cId="3290069610" sldId="566"/>
            <ac:spMk id="30" creationId="{3B2244B8-555C-119E-84E4-C1902E873DF8}"/>
          </ac:spMkLst>
        </pc:spChg>
        <pc:spChg chg="add mod">
          <ac:chgData name="Victor da Silva Carvalho" userId="b36c3d71-31af-49d3-93ac-472c0145821b" providerId="ADAL" clId="{E47988C8-CF2F-423E-9986-6AF09B60F956}" dt="2022-07-04T17:58:24.814" v="557" actId="14100"/>
          <ac:spMkLst>
            <pc:docMk/>
            <pc:sldMk cId="3290069610" sldId="566"/>
            <ac:spMk id="32" creationId="{062C8346-3520-CE4F-E345-7A33C46D38EF}"/>
          </ac:spMkLst>
        </pc:spChg>
        <pc:spChg chg="add mod">
          <ac:chgData name="Victor da Silva Carvalho" userId="b36c3d71-31af-49d3-93ac-472c0145821b" providerId="ADAL" clId="{E47988C8-CF2F-423E-9986-6AF09B60F956}" dt="2022-07-04T17:44:32.343" v="398" actId="1037"/>
          <ac:spMkLst>
            <pc:docMk/>
            <pc:sldMk cId="3290069610" sldId="566"/>
            <ac:spMk id="33" creationId="{9414611B-E171-0E53-5F78-9BE5EDD4F192}"/>
          </ac:spMkLst>
        </pc:spChg>
        <pc:spChg chg="add mod">
          <ac:chgData name="Victor da Silva Carvalho" userId="b36c3d71-31af-49d3-93ac-472c0145821b" providerId="ADAL" clId="{E47988C8-CF2F-423E-9986-6AF09B60F956}" dt="2022-07-04T17:44:32.343" v="398" actId="1037"/>
          <ac:spMkLst>
            <pc:docMk/>
            <pc:sldMk cId="3290069610" sldId="566"/>
            <ac:spMk id="34" creationId="{6BBD3234-FA21-13A7-5B93-9881FA0AE239}"/>
          </ac:spMkLst>
        </pc:spChg>
        <pc:spChg chg="add mod">
          <ac:chgData name="Victor da Silva Carvalho" userId="b36c3d71-31af-49d3-93ac-472c0145821b" providerId="ADAL" clId="{E47988C8-CF2F-423E-9986-6AF09B60F956}" dt="2022-07-04T17:58:24.814" v="557" actId="14100"/>
          <ac:spMkLst>
            <pc:docMk/>
            <pc:sldMk cId="3290069610" sldId="566"/>
            <ac:spMk id="36" creationId="{ABF9A0EA-86C6-DAE7-F9F9-6C464AE4933A}"/>
          </ac:spMkLst>
        </pc:spChg>
        <pc:spChg chg="add mod">
          <ac:chgData name="Victor da Silva Carvalho" userId="b36c3d71-31af-49d3-93ac-472c0145821b" providerId="ADAL" clId="{E47988C8-CF2F-423E-9986-6AF09B60F956}" dt="2022-07-04T17:44:32.343" v="398" actId="1037"/>
          <ac:spMkLst>
            <pc:docMk/>
            <pc:sldMk cId="3290069610" sldId="566"/>
            <ac:spMk id="37" creationId="{AED998EB-7ABF-D165-C3D2-236F0DBFD3CC}"/>
          </ac:spMkLst>
        </pc:spChg>
        <pc:picChg chg="add mod">
          <ac:chgData name="Victor da Silva Carvalho" userId="b36c3d71-31af-49d3-93ac-472c0145821b" providerId="ADAL" clId="{E47988C8-CF2F-423E-9986-6AF09B60F956}" dt="2022-07-04T17:44:21.721" v="371" actId="1076"/>
          <ac:picMkLst>
            <pc:docMk/>
            <pc:sldMk cId="3290069610" sldId="566"/>
            <ac:picMk id="8" creationId="{CF62DB33-377B-66EE-BE11-83F2FC065DF4}"/>
          </ac:picMkLst>
        </pc:picChg>
        <pc:picChg chg="del">
          <ac:chgData name="Victor da Silva Carvalho" userId="b36c3d71-31af-49d3-93ac-472c0145821b" providerId="ADAL" clId="{E47988C8-CF2F-423E-9986-6AF09B60F956}" dt="2022-07-04T17:33:41.790" v="310" actId="478"/>
          <ac:picMkLst>
            <pc:docMk/>
            <pc:sldMk cId="3290069610" sldId="566"/>
            <ac:picMk id="10" creationId="{5E56273F-2848-C64D-C1EB-FDA8BF3033B8}"/>
          </ac:picMkLst>
        </pc:picChg>
        <pc:picChg chg="add mod">
          <ac:chgData name="Victor da Silva Carvalho" userId="b36c3d71-31af-49d3-93ac-472c0145821b" providerId="ADAL" clId="{E47988C8-CF2F-423E-9986-6AF09B60F956}" dt="2022-07-04T17:44:32.343" v="398" actId="1037"/>
          <ac:picMkLst>
            <pc:docMk/>
            <pc:sldMk cId="3290069610" sldId="566"/>
            <ac:picMk id="14" creationId="{57E533AE-767C-A778-07D4-7FEEFCF3511B}"/>
          </ac:picMkLst>
        </pc:picChg>
        <pc:picChg chg="add mod">
          <ac:chgData name="Victor da Silva Carvalho" userId="b36c3d71-31af-49d3-93ac-472c0145821b" providerId="ADAL" clId="{E47988C8-CF2F-423E-9986-6AF09B60F956}" dt="2022-07-04T17:44:32.343" v="398" actId="1037"/>
          <ac:picMkLst>
            <pc:docMk/>
            <pc:sldMk cId="3290069610" sldId="566"/>
            <ac:picMk id="15" creationId="{E5905FB5-818C-88D5-BF12-31C99C906996}"/>
          </ac:picMkLst>
        </pc:picChg>
        <pc:picChg chg="add mod">
          <ac:chgData name="Victor da Silva Carvalho" userId="b36c3d71-31af-49d3-93ac-472c0145821b" providerId="ADAL" clId="{E47988C8-CF2F-423E-9986-6AF09B60F956}" dt="2022-07-04T17:44:32.343" v="398" actId="1037"/>
          <ac:picMkLst>
            <pc:docMk/>
            <pc:sldMk cId="3290069610" sldId="566"/>
            <ac:picMk id="16" creationId="{B194AB7D-D7AD-4146-337F-088A145BA286}"/>
          </ac:picMkLst>
        </pc:picChg>
        <pc:picChg chg="add mod">
          <ac:chgData name="Victor da Silva Carvalho" userId="b36c3d71-31af-49d3-93ac-472c0145821b" providerId="ADAL" clId="{E47988C8-CF2F-423E-9986-6AF09B60F956}" dt="2022-07-04T17:44:32.343" v="398" actId="1037"/>
          <ac:picMkLst>
            <pc:docMk/>
            <pc:sldMk cId="3290069610" sldId="566"/>
            <ac:picMk id="17" creationId="{8D25D88F-C4BE-CE2B-1705-59AB40FE822E}"/>
          </ac:picMkLst>
        </pc:picChg>
        <pc:picChg chg="add mod">
          <ac:chgData name="Victor da Silva Carvalho" userId="b36c3d71-31af-49d3-93ac-472c0145821b" providerId="ADAL" clId="{E47988C8-CF2F-423E-9986-6AF09B60F956}" dt="2022-07-04T17:44:32.343" v="398" actId="1037"/>
          <ac:picMkLst>
            <pc:docMk/>
            <pc:sldMk cId="3290069610" sldId="566"/>
            <ac:picMk id="19" creationId="{0F1BD85C-9D7D-B367-2B56-7CCBB05E9E1A}"/>
          </ac:picMkLst>
        </pc:picChg>
        <pc:picChg chg="add mod">
          <ac:chgData name="Victor da Silva Carvalho" userId="b36c3d71-31af-49d3-93ac-472c0145821b" providerId="ADAL" clId="{E47988C8-CF2F-423E-9986-6AF09B60F956}" dt="2022-07-04T17:44:32.343" v="398" actId="1037"/>
          <ac:picMkLst>
            <pc:docMk/>
            <pc:sldMk cId="3290069610" sldId="566"/>
            <ac:picMk id="26" creationId="{238C62A8-F603-210E-22F0-A661600EB9B3}"/>
          </ac:picMkLst>
        </pc:picChg>
        <pc:picChg chg="add mod">
          <ac:chgData name="Victor da Silva Carvalho" userId="b36c3d71-31af-49d3-93ac-472c0145821b" providerId="ADAL" clId="{E47988C8-CF2F-423E-9986-6AF09B60F956}" dt="2022-07-04T17:44:32.343" v="398" actId="1037"/>
          <ac:picMkLst>
            <pc:docMk/>
            <pc:sldMk cId="3290069610" sldId="566"/>
            <ac:picMk id="31" creationId="{0D3D22C6-DD96-0579-94DF-0BFA8DE09ACE}"/>
          </ac:picMkLst>
        </pc:picChg>
        <pc:picChg chg="add mod">
          <ac:chgData name="Victor da Silva Carvalho" userId="b36c3d71-31af-49d3-93ac-472c0145821b" providerId="ADAL" clId="{E47988C8-CF2F-423E-9986-6AF09B60F956}" dt="2022-07-04T17:44:32.343" v="398" actId="1037"/>
          <ac:picMkLst>
            <pc:docMk/>
            <pc:sldMk cId="3290069610" sldId="566"/>
            <ac:picMk id="35" creationId="{3AD7E876-FDB9-E570-100D-67F1557B3289}"/>
          </ac:picMkLst>
        </pc:picChg>
        <pc:picChg chg="add del">
          <ac:chgData name="Victor da Silva Carvalho" userId="b36c3d71-31af-49d3-93ac-472c0145821b" providerId="ADAL" clId="{E47988C8-CF2F-423E-9986-6AF09B60F956}" dt="2022-07-04T17:38:06.743" v="356" actId="478"/>
          <ac:picMkLst>
            <pc:docMk/>
            <pc:sldMk cId="3290069610" sldId="566"/>
            <ac:picMk id="1026" creationId="{4FC5EB9A-5A38-81D2-6084-FCE27BCD8F71}"/>
          </ac:picMkLst>
        </pc:picChg>
        <pc:picChg chg="add del mod">
          <ac:chgData name="Victor da Silva Carvalho" userId="b36c3d71-31af-49d3-93ac-472c0145821b" providerId="ADAL" clId="{E47988C8-CF2F-423E-9986-6AF09B60F956}" dt="2022-07-04T17:39:12.548" v="361" actId="478"/>
          <ac:picMkLst>
            <pc:docMk/>
            <pc:sldMk cId="3290069610" sldId="566"/>
            <ac:picMk id="1028" creationId="{0FDE4C45-58E1-D419-38EF-7592B0FF0AC9}"/>
          </ac:picMkLst>
        </pc:picChg>
        <pc:picChg chg="add del mod">
          <ac:chgData name="Victor da Silva Carvalho" userId="b36c3d71-31af-49d3-93ac-472c0145821b" providerId="ADAL" clId="{E47988C8-CF2F-423E-9986-6AF09B60F956}" dt="2022-07-04T17:44:08.425" v="366" actId="478"/>
          <ac:picMkLst>
            <pc:docMk/>
            <pc:sldMk cId="3290069610" sldId="566"/>
            <ac:picMk id="1030" creationId="{FDB193EC-4CC0-A31E-5A5E-0363C121E3A1}"/>
          </ac:picMkLst>
        </pc:picChg>
      </pc:sldChg>
      <pc:sldChg chg="addSp delSp modSp add del mod ord delAnim modAnim modNotesTx">
        <pc:chgData name="Victor da Silva Carvalho" userId="b36c3d71-31af-49d3-93ac-472c0145821b" providerId="ADAL" clId="{E47988C8-CF2F-423E-9986-6AF09B60F956}" dt="2022-08-03T19:12:04.309" v="22098" actId="47"/>
        <pc:sldMkLst>
          <pc:docMk/>
          <pc:sldMk cId="13037577" sldId="567"/>
        </pc:sldMkLst>
        <pc:spChg chg="mod">
          <ac:chgData name="Victor da Silva Carvalho" userId="b36c3d71-31af-49d3-93ac-472c0145821b" providerId="ADAL" clId="{E47988C8-CF2F-423E-9986-6AF09B60F956}" dt="2022-07-15T17:42:58.058" v="1234" actId="20577"/>
          <ac:spMkLst>
            <pc:docMk/>
            <pc:sldMk cId="13037577" sldId="567"/>
            <ac:spMk id="4" creationId="{4EE26C36-F010-47CA-99EE-CFF1EEBDBD9B}"/>
          </ac:spMkLst>
        </pc:spChg>
        <pc:spChg chg="add del mod">
          <ac:chgData name="Victor da Silva Carvalho" userId="b36c3d71-31af-49d3-93ac-472c0145821b" providerId="ADAL" clId="{E47988C8-CF2F-423E-9986-6AF09B60F956}" dt="2022-07-04T17:49:55.744" v="410" actId="478"/>
          <ac:spMkLst>
            <pc:docMk/>
            <pc:sldMk cId="13037577" sldId="567"/>
            <ac:spMk id="5" creationId="{8D004BD3-BDC5-6AD3-D58B-49D5CA87464D}"/>
          </ac:spMkLst>
        </pc:spChg>
        <pc:spChg chg="del">
          <ac:chgData name="Victor da Silva Carvalho" userId="b36c3d71-31af-49d3-93ac-472c0145821b" providerId="ADAL" clId="{E47988C8-CF2F-423E-9986-6AF09B60F956}" dt="2022-07-04T17:49:50.447" v="408" actId="478"/>
          <ac:spMkLst>
            <pc:docMk/>
            <pc:sldMk cId="13037577" sldId="567"/>
            <ac:spMk id="7" creationId="{32B4BBB9-3808-8980-80FB-2D4B712F5B60}"/>
          </ac:spMkLst>
        </pc:spChg>
        <pc:spChg chg="add mod">
          <ac:chgData name="Victor da Silva Carvalho" userId="b36c3d71-31af-49d3-93ac-472c0145821b" providerId="ADAL" clId="{E47988C8-CF2F-423E-9986-6AF09B60F956}" dt="2022-07-04T17:52:52.758" v="450" actId="1076"/>
          <ac:spMkLst>
            <pc:docMk/>
            <pc:sldMk cId="13037577" sldId="567"/>
            <ac:spMk id="9" creationId="{B3ABBD92-59AA-D733-82A2-E0CC40AE81E9}"/>
          </ac:spMkLst>
        </pc:spChg>
        <pc:spChg chg="del">
          <ac:chgData name="Victor da Silva Carvalho" userId="b36c3d71-31af-49d3-93ac-472c0145821b" providerId="ADAL" clId="{E47988C8-CF2F-423E-9986-6AF09B60F956}" dt="2022-07-04T17:49:39.104" v="404" actId="478"/>
          <ac:spMkLst>
            <pc:docMk/>
            <pc:sldMk cId="13037577" sldId="567"/>
            <ac:spMk id="11" creationId="{6F003397-92E1-80FF-2FD3-5A5D9A306DFC}"/>
          </ac:spMkLst>
        </pc:spChg>
        <pc:spChg chg="del">
          <ac:chgData name="Victor da Silva Carvalho" userId="b36c3d71-31af-49d3-93ac-472c0145821b" providerId="ADAL" clId="{E47988C8-CF2F-423E-9986-6AF09B60F956}" dt="2022-07-04T17:49:39.104" v="404" actId="478"/>
          <ac:spMkLst>
            <pc:docMk/>
            <pc:sldMk cId="13037577" sldId="567"/>
            <ac:spMk id="12" creationId="{C4C6E7E3-41C2-D5EC-896E-3A26B372F2E2}"/>
          </ac:spMkLst>
        </pc:spChg>
        <pc:spChg chg="del">
          <ac:chgData name="Victor da Silva Carvalho" userId="b36c3d71-31af-49d3-93ac-472c0145821b" providerId="ADAL" clId="{E47988C8-CF2F-423E-9986-6AF09B60F956}" dt="2022-07-04T17:49:39.104" v="404" actId="478"/>
          <ac:spMkLst>
            <pc:docMk/>
            <pc:sldMk cId="13037577" sldId="567"/>
            <ac:spMk id="13" creationId="{193ADEB2-E74D-EE6C-1E9B-3C3CBBB898C5}"/>
          </ac:spMkLst>
        </pc:spChg>
        <pc:picChg chg="add mod">
          <ac:chgData name="Victor da Silva Carvalho" userId="b36c3d71-31af-49d3-93ac-472c0145821b" providerId="ADAL" clId="{E47988C8-CF2F-423E-9986-6AF09B60F956}" dt="2022-07-04T17:57:22.732" v="462" actId="1076"/>
          <ac:picMkLst>
            <pc:docMk/>
            <pc:sldMk cId="13037577" sldId="567"/>
            <ac:picMk id="8" creationId="{EF908BBE-D9B4-E703-1BEF-9E72248CBEBC}"/>
          </ac:picMkLst>
        </pc:picChg>
        <pc:picChg chg="del">
          <ac:chgData name="Victor da Silva Carvalho" userId="b36c3d71-31af-49d3-93ac-472c0145821b" providerId="ADAL" clId="{E47988C8-CF2F-423E-9986-6AF09B60F956}" dt="2022-07-04T17:49:59.291" v="412" actId="478"/>
          <ac:picMkLst>
            <pc:docMk/>
            <pc:sldMk cId="13037577" sldId="567"/>
            <ac:picMk id="10" creationId="{5E56273F-2848-C64D-C1EB-FDA8BF3033B8}"/>
          </ac:picMkLst>
        </pc:picChg>
      </pc:sldChg>
      <pc:sldChg chg="addSp delSp modSp add del mod ord modShow modNotesTx">
        <pc:chgData name="Victor da Silva Carvalho" userId="b36c3d71-31af-49d3-93ac-472c0145821b" providerId="ADAL" clId="{E47988C8-CF2F-423E-9986-6AF09B60F956}" dt="2022-08-10T18:06:37.883" v="34235" actId="47"/>
        <pc:sldMkLst>
          <pc:docMk/>
          <pc:sldMk cId="2857046515" sldId="568"/>
        </pc:sldMkLst>
        <pc:spChg chg="del">
          <ac:chgData name="Victor da Silva Carvalho" userId="b36c3d71-31af-49d3-93ac-472c0145821b" providerId="ADAL" clId="{E47988C8-CF2F-423E-9986-6AF09B60F956}" dt="2022-07-04T17:53:35.991" v="456" actId="478"/>
          <ac:spMkLst>
            <pc:docMk/>
            <pc:sldMk cId="2857046515" sldId="568"/>
            <ac:spMk id="4" creationId="{4EE26C36-F010-47CA-99EE-CFF1EEBDBD9B}"/>
          </ac:spMkLst>
        </pc:spChg>
        <pc:spChg chg="add del mod">
          <ac:chgData name="Victor da Silva Carvalho" userId="b36c3d71-31af-49d3-93ac-472c0145821b" providerId="ADAL" clId="{E47988C8-CF2F-423E-9986-6AF09B60F956}" dt="2022-07-04T17:53:38.179" v="457" actId="478"/>
          <ac:spMkLst>
            <pc:docMk/>
            <pc:sldMk cId="2857046515" sldId="568"/>
            <ac:spMk id="6" creationId="{F16FB464-895F-0810-4A57-D46F9AFD8849}"/>
          </ac:spMkLst>
        </pc:spChg>
        <pc:spChg chg="del">
          <ac:chgData name="Victor da Silva Carvalho" userId="b36c3d71-31af-49d3-93ac-472c0145821b" providerId="ADAL" clId="{E47988C8-CF2F-423E-9986-6AF09B60F956}" dt="2022-07-04T17:53:19.832" v="452" actId="478"/>
          <ac:spMkLst>
            <pc:docMk/>
            <pc:sldMk cId="2857046515" sldId="568"/>
            <ac:spMk id="9" creationId="{B3ABBD92-59AA-D733-82A2-E0CC40AE81E9}"/>
          </ac:spMkLst>
        </pc:spChg>
        <pc:picChg chg="add mod">
          <ac:chgData name="Victor da Silva Carvalho" userId="b36c3d71-31af-49d3-93ac-472c0145821b" providerId="ADAL" clId="{E47988C8-CF2F-423E-9986-6AF09B60F956}" dt="2022-07-04T17:53:45.794" v="459" actId="1076"/>
          <ac:picMkLst>
            <pc:docMk/>
            <pc:sldMk cId="2857046515" sldId="568"/>
            <ac:picMk id="5" creationId="{AE9F7BB2-AB89-0ED0-F80A-BF13025A112E}"/>
          </ac:picMkLst>
        </pc:picChg>
      </pc:sldChg>
      <pc:sldChg chg="addSp delSp modSp add mod ord delAnim modAnim">
        <pc:chgData name="Victor da Silva Carvalho" userId="b36c3d71-31af-49d3-93ac-472c0145821b" providerId="ADAL" clId="{E47988C8-CF2F-423E-9986-6AF09B60F956}" dt="2022-08-05T19:04:04.353" v="34208"/>
        <pc:sldMkLst>
          <pc:docMk/>
          <pc:sldMk cId="3369168701" sldId="569"/>
        </pc:sldMkLst>
        <pc:spChg chg="mod">
          <ac:chgData name="Victor da Silva Carvalho" userId="b36c3d71-31af-49d3-93ac-472c0145821b" providerId="ADAL" clId="{E47988C8-CF2F-423E-9986-6AF09B60F956}" dt="2022-08-02T00:04:36.772" v="19713" actId="1076"/>
          <ac:spMkLst>
            <pc:docMk/>
            <pc:sldMk cId="3369168701" sldId="569"/>
            <ac:spMk id="4" creationId="{4EE26C36-F010-47CA-99EE-CFF1EEBDBD9B}"/>
          </ac:spMkLst>
        </pc:spChg>
        <pc:spChg chg="add del mod">
          <ac:chgData name="Victor da Silva Carvalho" userId="b36c3d71-31af-49d3-93ac-472c0145821b" providerId="ADAL" clId="{E47988C8-CF2F-423E-9986-6AF09B60F956}" dt="2022-07-04T18:26:12.804" v="752" actId="478"/>
          <ac:spMkLst>
            <pc:docMk/>
            <pc:sldMk cId="3369168701" sldId="569"/>
            <ac:spMk id="5" creationId="{33DC29EC-7A8D-93C4-B187-C39E4578F4FE}"/>
          </ac:spMkLst>
        </pc:spChg>
        <pc:spChg chg="add mod">
          <ac:chgData name="Victor da Silva Carvalho" userId="b36c3d71-31af-49d3-93ac-472c0145821b" providerId="ADAL" clId="{E47988C8-CF2F-423E-9986-6AF09B60F956}" dt="2022-08-01T23:29:52.264" v="19465"/>
          <ac:spMkLst>
            <pc:docMk/>
            <pc:sldMk cId="3369168701" sldId="569"/>
            <ac:spMk id="6" creationId="{EF386863-D501-DEA0-60B0-20CF6DA7945B}"/>
          </ac:spMkLst>
        </pc:spChg>
        <pc:spChg chg="del">
          <ac:chgData name="Victor da Silva Carvalho" userId="b36c3d71-31af-49d3-93ac-472c0145821b" providerId="ADAL" clId="{E47988C8-CF2F-423E-9986-6AF09B60F956}" dt="2022-07-04T18:26:09.591" v="751" actId="478"/>
          <ac:spMkLst>
            <pc:docMk/>
            <pc:sldMk cId="3369168701" sldId="569"/>
            <ac:spMk id="7" creationId="{32B4BBB9-3808-8980-80FB-2D4B712F5B60}"/>
          </ac:spMkLst>
        </pc:spChg>
        <pc:spChg chg="del">
          <ac:chgData name="Victor da Silva Carvalho" userId="b36c3d71-31af-49d3-93ac-472c0145821b" providerId="ADAL" clId="{E47988C8-CF2F-423E-9986-6AF09B60F956}" dt="2022-07-04T18:26:09.591" v="751" actId="478"/>
          <ac:spMkLst>
            <pc:docMk/>
            <pc:sldMk cId="3369168701" sldId="569"/>
            <ac:spMk id="11" creationId="{6F003397-92E1-80FF-2FD3-5A5D9A306DFC}"/>
          </ac:spMkLst>
        </pc:spChg>
        <pc:spChg chg="del">
          <ac:chgData name="Victor da Silva Carvalho" userId="b36c3d71-31af-49d3-93ac-472c0145821b" providerId="ADAL" clId="{E47988C8-CF2F-423E-9986-6AF09B60F956}" dt="2022-07-04T18:26:09.591" v="751" actId="478"/>
          <ac:spMkLst>
            <pc:docMk/>
            <pc:sldMk cId="3369168701" sldId="569"/>
            <ac:spMk id="12" creationId="{C4C6E7E3-41C2-D5EC-896E-3A26B372F2E2}"/>
          </ac:spMkLst>
        </pc:spChg>
        <pc:spChg chg="del">
          <ac:chgData name="Victor da Silva Carvalho" userId="b36c3d71-31af-49d3-93ac-472c0145821b" providerId="ADAL" clId="{E47988C8-CF2F-423E-9986-6AF09B60F956}" dt="2022-07-04T18:26:09.591" v="751" actId="478"/>
          <ac:spMkLst>
            <pc:docMk/>
            <pc:sldMk cId="3369168701" sldId="569"/>
            <ac:spMk id="13" creationId="{193ADEB2-E74D-EE6C-1E9B-3C3CBBB898C5}"/>
          </ac:spMkLst>
        </pc:spChg>
        <pc:picChg chg="del">
          <ac:chgData name="Victor da Silva Carvalho" userId="b36c3d71-31af-49d3-93ac-472c0145821b" providerId="ADAL" clId="{E47988C8-CF2F-423E-9986-6AF09B60F956}" dt="2022-07-04T18:26:27.535" v="770" actId="478"/>
          <ac:picMkLst>
            <pc:docMk/>
            <pc:sldMk cId="3369168701" sldId="569"/>
            <ac:picMk id="10" creationId="{5E56273F-2848-C64D-C1EB-FDA8BF3033B8}"/>
          </ac:picMkLst>
        </pc:picChg>
        <pc:picChg chg="add mod">
          <ac:chgData name="Victor da Silva Carvalho" userId="b36c3d71-31af-49d3-93ac-472c0145821b" providerId="ADAL" clId="{E47988C8-CF2F-423E-9986-6AF09B60F956}" dt="2022-08-02T00:04:36.772" v="19713" actId="1076"/>
          <ac:picMkLst>
            <pc:docMk/>
            <pc:sldMk cId="3369168701" sldId="569"/>
            <ac:picMk id="14" creationId="{2958AD8B-F7F2-6BD1-1BB1-C54E83CE3AC9}"/>
          </ac:picMkLst>
        </pc:picChg>
        <pc:picChg chg="add mod">
          <ac:chgData name="Victor da Silva Carvalho" userId="b36c3d71-31af-49d3-93ac-472c0145821b" providerId="ADAL" clId="{E47988C8-CF2F-423E-9986-6AF09B60F956}" dt="2022-08-02T00:04:36.772" v="19713" actId="1076"/>
          <ac:picMkLst>
            <pc:docMk/>
            <pc:sldMk cId="3369168701" sldId="569"/>
            <ac:picMk id="15" creationId="{D6F0F34F-9120-203B-2B0B-6D99189AB302}"/>
          </ac:picMkLst>
        </pc:picChg>
      </pc:sldChg>
      <pc:sldChg chg="addSp delSp modSp add mod ord delAnim modNotesTx">
        <pc:chgData name="Victor da Silva Carvalho" userId="b36c3d71-31af-49d3-93ac-472c0145821b" providerId="ADAL" clId="{E47988C8-CF2F-423E-9986-6AF09B60F956}" dt="2022-08-08T20:17:22.273" v="34213"/>
        <pc:sldMkLst>
          <pc:docMk/>
          <pc:sldMk cId="3548793391" sldId="570"/>
        </pc:sldMkLst>
        <pc:spChg chg="del">
          <ac:chgData name="Victor da Silva Carvalho" userId="b36c3d71-31af-49d3-93ac-472c0145821b" providerId="ADAL" clId="{E47988C8-CF2F-423E-9986-6AF09B60F956}" dt="2022-07-04T18:29:07.440" v="821" actId="478"/>
          <ac:spMkLst>
            <pc:docMk/>
            <pc:sldMk cId="3548793391" sldId="570"/>
            <ac:spMk id="3" creationId="{BE83256A-2A0E-492C-A89A-BA4F4A717B39}"/>
          </ac:spMkLst>
        </pc:spChg>
        <pc:spChg chg="del">
          <ac:chgData name="Victor da Silva Carvalho" userId="b36c3d71-31af-49d3-93ac-472c0145821b" providerId="ADAL" clId="{E47988C8-CF2F-423E-9986-6AF09B60F956}" dt="2022-07-04T18:27:44.271" v="780" actId="478"/>
          <ac:spMkLst>
            <pc:docMk/>
            <pc:sldMk cId="3548793391" sldId="570"/>
            <ac:spMk id="4" creationId="{4EE26C36-F010-47CA-99EE-CFF1EEBDBD9B}"/>
          </ac:spMkLst>
        </pc:spChg>
        <pc:spChg chg="add del mod">
          <ac:chgData name="Victor da Silva Carvalho" userId="b36c3d71-31af-49d3-93ac-472c0145821b" providerId="ADAL" clId="{E47988C8-CF2F-423E-9986-6AF09B60F956}" dt="2022-07-04T18:27:46.756" v="781" actId="478"/>
          <ac:spMkLst>
            <pc:docMk/>
            <pc:sldMk cId="3548793391" sldId="570"/>
            <ac:spMk id="5" creationId="{8DDC661E-87EC-EFBA-3330-5773D2EDE0E2}"/>
          </ac:spMkLst>
        </pc:spChg>
        <pc:picChg chg="add mod">
          <ac:chgData name="Victor da Silva Carvalho" userId="b36c3d71-31af-49d3-93ac-472c0145821b" providerId="ADAL" clId="{E47988C8-CF2F-423E-9986-6AF09B60F956}" dt="2022-07-04T18:29:13.034" v="823" actId="1076"/>
          <ac:picMkLst>
            <pc:docMk/>
            <pc:sldMk cId="3548793391" sldId="570"/>
            <ac:picMk id="8" creationId="{12E956E2-BC52-0BE9-468B-DB5379B004B4}"/>
          </ac:picMkLst>
        </pc:picChg>
        <pc:picChg chg="add mod">
          <ac:chgData name="Victor da Silva Carvalho" userId="b36c3d71-31af-49d3-93ac-472c0145821b" providerId="ADAL" clId="{E47988C8-CF2F-423E-9986-6AF09B60F956}" dt="2022-07-04T18:29:10.589" v="822" actId="1076"/>
          <ac:picMkLst>
            <pc:docMk/>
            <pc:sldMk cId="3548793391" sldId="570"/>
            <ac:picMk id="9" creationId="{32AB87CA-CCBA-7DC0-C794-816799C34850}"/>
          </ac:picMkLst>
        </pc:picChg>
        <pc:picChg chg="del">
          <ac:chgData name="Victor da Silva Carvalho" userId="b36c3d71-31af-49d3-93ac-472c0145821b" providerId="ADAL" clId="{E47988C8-CF2F-423E-9986-6AF09B60F956}" dt="2022-07-04T18:27:47.679" v="782" actId="478"/>
          <ac:picMkLst>
            <pc:docMk/>
            <pc:sldMk cId="3548793391" sldId="570"/>
            <ac:picMk id="14" creationId="{2958AD8B-F7F2-6BD1-1BB1-C54E83CE3AC9}"/>
          </ac:picMkLst>
        </pc:picChg>
        <pc:picChg chg="del">
          <ac:chgData name="Victor da Silva Carvalho" userId="b36c3d71-31af-49d3-93ac-472c0145821b" providerId="ADAL" clId="{E47988C8-CF2F-423E-9986-6AF09B60F956}" dt="2022-07-04T18:27:47.679" v="782" actId="478"/>
          <ac:picMkLst>
            <pc:docMk/>
            <pc:sldMk cId="3548793391" sldId="570"/>
            <ac:picMk id="15" creationId="{D6F0F34F-9120-203B-2B0B-6D99189AB302}"/>
          </ac:picMkLst>
        </pc:picChg>
        <pc:cxnChg chg="add mod">
          <ac:chgData name="Victor da Silva Carvalho" userId="b36c3d71-31af-49d3-93ac-472c0145821b" providerId="ADAL" clId="{E47988C8-CF2F-423E-9986-6AF09B60F956}" dt="2022-07-04T18:29:17.387" v="824" actId="1076"/>
          <ac:cxnSpMkLst>
            <pc:docMk/>
            <pc:sldMk cId="3548793391" sldId="570"/>
            <ac:cxnSpMk id="7" creationId="{E7143A4F-6347-6A9F-2DEB-549D69B06BCD}"/>
          </ac:cxnSpMkLst>
        </pc:cxnChg>
      </pc:sldChg>
      <pc:sldChg chg="addSp delSp modSp add mod ord modAnim modNotesTx">
        <pc:chgData name="Victor da Silva Carvalho" userId="b36c3d71-31af-49d3-93ac-472c0145821b" providerId="ADAL" clId="{E47988C8-CF2F-423E-9986-6AF09B60F956}" dt="2022-08-08T20:17:22.273" v="34213"/>
        <pc:sldMkLst>
          <pc:docMk/>
          <pc:sldMk cId="1300510013" sldId="571"/>
        </pc:sldMkLst>
        <pc:spChg chg="del mod">
          <ac:chgData name="Victor da Silva Carvalho" userId="b36c3d71-31af-49d3-93ac-472c0145821b" providerId="ADAL" clId="{E47988C8-CF2F-423E-9986-6AF09B60F956}" dt="2022-07-04T18:44:48.531" v="865" actId="478"/>
          <ac:spMkLst>
            <pc:docMk/>
            <pc:sldMk cId="1300510013" sldId="571"/>
            <ac:spMk id="3" creationId="{BE83256A-2A0E-492C-A89A-BA4F4A717B39}"/>
          </ac:spMkLst>
        </pc:spChg>
        <pc:spChg chg="del">
          <ac:chgData name="Victor da Silva Carvalho" userId="b36c3d71-31af-49d3-93ac-472c0145821b" providerId="ADAL" clId="{E47988C8-CF2F-423E-9986-6AF09B60F956}" dt="2022-07-04T18:43:45.042" v="847" actId="478"/>
          <ac:spMkLst>
            <pc:docMk/>
            <pc:sldMk cId="1300510013" sldId="571"/>
            <ac:spMk id="4" creationId="{4EE26C36-F010-47CA-99EE-CFF1EEBDBD9B}"/>
          </ac:spMkLst>
        </pc:spChg>
        <pc:spChg chg="add del mod">
          <ac:chgData name="Victor da Silva Carvalho" userId="b36c3d71-31af-49d3-93ac-472c0145821b" providerId="ADAL" clId="{E47988C8-CF2F-423E-9986-6AF09B60F956}" dt="2022-07-04T18:43:46.947" v="848" actId="478"/>
          <ac:spMkLst>
            <pc:docMk/>
            <pc:sldMk cId="1300510013" sldId="571"/>
            <ac:spMk id="5" creationId="{31F4B161-8B5A-1093-4AC6-CF33EFBBAC86}"/>
          </ac:spMkLst>
        </pc:spChg>
        <pc:spChg chg="mod">
          <ac:chgData name="Victor da Silva Carvalho" userId="b36c3d71-31af-49d3-93ac-472c0145821b" providerId="ADAL" clId="{E47988C8-CF2F-423E-9986-6AF09B60F956}" dt="2022-08-03T18:50:25.806" v="21084" actId="403"/>
          <ac:spMkLst>
            <pc:docMk/>
            <pc:sldMk cId="1300510013" sldId="571"/>
            <ac:spMk id="9" creationId="{B3ABBD92-59AA-D733-82A2-E0CC40AE81E9}"/>
          </ac:spMkLst>
        </pc:spChg>
        <pc:spChg chg="add mod">
          <ac:chgData name="Victor da Silva Carvalho" userId="b36c3d71-31af-49d3-93ac-472c0145821b" providerId="ADAL" clId="{E47988C8-CF2F-423E-9986-6AF09B60F956}" dt="2022-08-03T18:51:06.033" v="21098" actId="404"/>
          <ac:spMkLst>
            <pc:docMk/>
            <pc:sldMk cId="1300510013" sldId="571"/>
            <ac:spMk id="10" creationId="{29C81F65-2AEC-43E5-4634-66D630330166}"/>
          </ac:spMkLst>
        </pc:spChg>
        <pc:spChg chg="add mod">
          <ac:chgData name="Victor da Silva Carvalho" userId="b36c3d71-31af-49d3-93ac-472c0145821b" providerId="ADAL" clId="{E47988C8-CF2F-423E-9986-6AF09B60F956}" dt="2022-08-03T18:50:42.498" v="21090" actId="1076"/>
          <ac:spMkLst>
            <pc:docMk/>
            <pc:sldMk cId="1300510013" sldId="571"/>
            <ac:spMk id="11" creationId="{2123CCEE-EACA-A588-1AB6-E2D3F4622125}"/>
          </ac:spMkLst>
        </pc:spChg>
        <pc:spChg chg="add mod">
          <ac:chgData name="Victor da Silva Carvalho" userId="b36c3d71-31af-49d3-93ac-472c0145821b" providerId="ADAL" clId="{E47988C8-CF2F-423E-9986-6AF09B60F956}" dt="2022-08-03T18:51:19.631" v="21100" actId="20577"/>
          <ac:spMkLst>
            <pc:docMk/>
            <pc:sldMk cId="1300510013" sldId="571"/>
            <ac:spMk id="12" creationId="{10B9C310-8C1D-1FF8-177F-7B6C6E3E5267}"/>
          </ac:spMkLst>
        </pc:spChg>
        <pc:picChg chg="del">
          <ac:chgData name="Victor da Silva Carvalho" userId="b36c3d71-31af-49d3-93ac-472c0145821b" providerId="ADAL" clId="{E47988C8-CF2F-423E-9986-6AF09B60F956}" dt="2022-07-04T18:43:39.766" v="845" actId="478"/>
          <ac:picMkLst>
            <pc:docMk/>
            <pc:sldMk cId="1300510013" sldId="571"/>
            <ac:picMk id="8" creationId="{EF908BBE-D9B4-E703-1BEF-9E72248CBEBC}"/>
          </ac:picMkLst>
        </pc:picChg>
        <pc:cxnChg chg="add del mod">
          <ac:chgData name="Victor da Silva Carvalho" userId="b36c3d71-31af-49d3-93ac-472c0145821b" providerId="ADAL" clId="{E47988C8-CF2F-423E-9986-6AF09B60F956}" dt="2022-07-04T18:50:38.559" v="906" actId="478"/>
          <ac:cxnSpMkLst>
            <pc:docMk/>
            <pc:sldMk cId="1300510013" sldId="571"/>
            <ac:cxnSpMk id="13" creationId="{FF585E28-EFCB-FF05-C144-DC0506A5B2F8}"/>
          </ac:cxnSpMkLst>
        </pc:cxnChg>
      </pc:sldChg>
      <pc:sldChg chg="addSp modSp add mod ord modNotesTx">
        <pc:chgData name="Victor da Silva Carvalho" userId="b36c3d71-31af-49d3-93ac-472c0145821b" providerId="ADAL" clId="{E47988C8-CF2F-423E-9986-6AF09B60F956}" dt="2022-08-03T19:16:57.831" v="22950"/>
        <pc:sldMkLst>
          <pc:docMk/>
          <pc:sldMk cId="4287355787" sldId="572"/>
        </pc:sldMkLst>
        <pc:spChg chg="mod">
          <ac:chgData name="Victor da Silva Carvalho" userId="b36c3d71-31af-49d3-93ac-472c0145821b" providerId="ADAL" clId="{E47988C8-CF2F-423E-9986-6AF09B60F956}" dt="2022-08-01T23:29:41.080" v="19462" actId="113"/>
          <ac:spMkLst>
            <pc:docMk/>
            <pc:sldMk cId="4287355787" sldId="572"/>
            <ac:spMk id="4" creationId="{4EE26C36-F010-47CA-99EE-CFF1EEBDBD9B}"/>
          </ac:spMkLst>
        </pc:spChg>
        <pc:spChg chg="add mod">
          <ac:chgData name="Victor da Silva Carvalho" userId="b36c3d71-31af-49d3-93ac-472c0145821b" providerId="ADAL" clId="{E47988C8-CF2F-423E-9986-6AF09B60F956}" dt="2022-08-02T00:05:28.611" v="19717" actId="14100"/>
          <ac:spMkLst>
            <pc:docMk/>
            <pc:sldMk cId="4287355787" sldId="572"/>
            <ac:spMk id="6" creationId="{91B5B7BB-11C5-98E2-E6C3-74DD66017E0E}"/>
          </ac:spMkLst>
        </pc:spChg>
        <pc:picChg chg="mod">
          <ac:chgData name="Victor da Silva Carvalho" userId="b36c3d71-31af-49d3-93ac-472c0145821b" providerId="ADAL" clId="{E47988C8-CF2F-423E-9986-6AF09B60F956}" dt="2022-08-02T00:05:22.968" v="19716" actId="1076"/>
          <ac:picMkLst>
            <pc:docMk/>
            <pc:sldMk cId="4287355787" sldId="572"/>
            <ac:picMk id="14" creationId="{2958AD8B-F7F2-6BD1-1BB1-C54E83CE3AC9}"/>
          </ac:picMkLst>
        </pc:picChg>
        <pc:picChg chg="mod">
          <ac:chgData name="Victor da Silva Carvalho" userId="b36c3d71-31af-49d3-93ac-472c0145821b" providerId="ADAL" clId="{E47988C8-CF2F-423E-9986-6AF09B60F956}" dt="2022-08-02T00:05:22.968" v="19716" actId="1076"/>
          <ac:picMkLst>
            <pc:docMk/>
            <pc:sldMk cId="4287355787" sldId="572"/>
            <ac:picMk id="15" creationId="{D6F0F34F-9120-203B-2B0B-6D99189AB302}"/>
          </ac:picMkLst>
        </pc:picChg>
      </pc:sldChg>
      <pc:sldChg chg="addSp delSp modSp add mod ord modNotesTx">
        <pc:chgData name="Victor da Silva Carvalho" userId="b36c3d71-31af-49d3-93ac-472c0145821b" providerId="ADAL" clId="{E47988C8-CF2F-423E-9986-6AF09B60F956}" dt="2022-08-03T19:17:49.316" v="23141" actId="20577"/>
        <pc:sldMkLst>
          <pc:docMk/>
          <pc:sldMk cId="1761621728" sldId="573"/>
        </pc:sldMkLst>
        <pc:spChg chg="del mod">
          <ac:chgData name="Victor da Silva Carvalho" userId="b36c3d71-31af-49d3-93ac-472c0145821b" providerId="ADAL" clId="{E47988C8-CF2F-423E-9986-6AF09B60F956}" dt="2022-07-15T18:52:54.537" v="1602" actId="478"/>
          <ac:spMkLst>
            <pc:docMk/>
            <pc:sldMk cId="1761621728" sldId="573"/>
            <ac:spMk id="4" creationId="{4EE26C36-F010-47CA-99EE-CFF1EEBDBD9B}"/>
          </ac:spMkLst>
        </pc:spChg>
        <pc:spChg chg="del mod">
          <ac:chgData name="Victor da Silva Carvalho" userId="b36c3d71-31af-49d3-93ac-472c0145821b" providerId="ADAL" clId="{E47988C8-CF2F-423E-9986-6AF09B60F956}" dt="2022-07-15T18:48:39.826" v="1534" actId="478"/>
          <ac:spMkLst>
            <pc:docMk/>
            <pc:sldMk cId="1761621728" sldId="573"/>
            <ac:spMk id="9" creationId="{B3ABBD92-59AA-D733-82A2-E0CC40AE81E9}"/>
          </ac:spMkLst>
        </pc:spChg>
        <pc:spChg chg="add del mod">
          <ac:chgData name="Victor da Silva Carvalho" userId="b36c3d71-31af-49d3-93ac-472c0145821b" providerId="ADAL" clId="{E47988C8-CF2F-423E-9986-6AF09B60F956}" dt="2022-07-15T18:35:20.373" v="1469" actId="478"/>
          <ac:spMkLst>
            <pc:docMk/>
            <pc:sldMk cId="1761621728" sldId="573"/>
            <ac:spMk id="16" creationId="{FFD27AE8-885E-76B6-F77E-0C32EFB5DB4C}"/>
          </ac:spMkLst>
        </pc:spChg>
        <pc:spChg chg="add mod">
          <ac:chgData name="Victor da Silva Carvalho" userId="b36c3d71-31af-49d3-93ac-472c0145821b" providerId="ADAL" clId="{E47988C8-CF2F-423E-9986-6AF09B60F956}" dt="2022-07-15T19:43:49.677" v="1774" actId="403"/>
          <ac:spMkLst>
            <pc:docMk/>
            <pc:sldMk cId="1761621728" sldId="573"/>
            <ac:spMk id="17" creationId="{46B13F94-CDAE-A29B-E996-76767B7B15BA}"/>
          </ac:spMkLst>
        </pc:spChg>
        <pc:spChg chg="add del mod">
          <ac:chgData name="Victor da Silva Carvalho" userId="b36c3d71-31af-49d3-93ac-472c0145821b" providerId="ADAL" clId="{E47988C8-CF2F-423E-9986-6AF09B60F956}" dt="2022-07-15T18:52:57.415" v="1603" actId="478"/>
          <ac:spMkLst>
            <pc:docMk/>
            <pc:sldMk cId="1761621728" sldId="573"/>
            <ac:spMk id="19" creationId="{79FCB0CD-A8D6-621C-A59A-02414A1DDBCB}"/>
          </ac:spMkLst>
        </pc:spChg>
        <pc:picChg chg="add del mod">
          <ac:chgData name="Victor da Silva Carvalho" userId="b36c3d71-31af-49d3-93ac-472c0145821b" providerId="ADAL" clId="{E47988C8-CF2F-423E-9986-6AF09B60F956}" dt="2022-07-15T18:34:26.678" v="1443" actId="478"/>
          <ac:picMkLst>
            <pc:docMk/>
            <pc:sldMk cId="1761621728" sldId="573"/>
            <ac:picMk id="5" creationId="{454B4D69-E34B-E831-FC11-5B97FF001E48}"/>
          </ac:picMkLst>
        </pc:picChg>
        <pc:picChg chg="add del mod">
          <ac:chgData name="Victor da Silva Carvalho" userId="b36c3d71-31af-49d3-93ac-472c0145821b" providerId="ADAL" clId="{E47988C8-CF2F-423E-9986-6AF09B60F956}" dt="2022-07-15T18:33:33.726" v="1438" actId="478"/>
          <ac:picMkLst>
            <pc:docMk/>
            <pc:sldMk cId="1761621728" sldId="573"/>
            <ac:picMk id="7" creationId="{8BCC0993-86F0-E80B-4055-1C9CFDFBF4B1}"/>
          </ac:picMkLst>
        </pc:picChg>
        <pc:picChg chg="del">
          <ac:chgData name="Victor da Silva Carvalho" userId="b36c3d71-31af-49d3-93ac-472c0145821b" providerId="ADAL" clId="{E47988C8-CF2F-423E-9986-6AF09B60F956}" dt="2022-07-15T17:49:53.206" v="1409" actId="478"/>
          <ac:picMkLst>
            <pc:docMk/>
            <pc:sldMk cId="1761621728" sldId="573"/>
            <ac:picMk id="8" creationId="{EF908BBE-D9B4-E703-1BEF-9E72248CBEBC}"/>
          </ac:picMkLst>
        </pc:picChg>
        <pc:picChg chg="add del mod">
          <ac:chgData name="Victor da Silva Carvalho" userId="b36c3d71-31af-49d3-93ac-472c0145821b" providerId="ADAL" clId="{E47988C8-CF2F-423E-9986-6AF09B60F956}" dt="2022-07-15T18:33:33.150" v="1437" actId="478"/>
          <ac:picMkLst>
            <pc:docMk/>
            <pc:sldMk cId="1761621728" sldId="573"/>
            <ac:picMk id="11" creationId="{D16F7E91-7678-3050-6C20-0E9A9E6DABAC}"/>
          </ac:picMkLst>
        </pc:picChg>
        <pc:picChg chg="add del">
          <ac:chgData name="Victor da Silva Carvalho" userId="b36c3d71-31af-49d3-93ac-472c0145821b" providerId="ADAL" clId="{E47988C8-CF2F-423E-9986-6AF09B60F956}" dt="2022-07-15T18:34:03.815" v="1440" actId="478"/>
          <ac:picMkLst>
            <pc:docMk/>
            <pc:sldMk cId="1761621728" sldId="573"/>
            <ac:picMk id="13" creationId="{2EDC5EB3-B00E-3920-321E-DDB787E00C57}"/>
          </ac:picMkLst>
        </pc:picChg>
        <pc:picChg chg="add del mod">
          <ac:chgData name="Victor da Silva Carvalho" userId="b36c3d71-31af-49d3-93ac-472c0145821b" providerId="ADAL" clId="{E47988C8-CF2F-423E-9986-6AF09B60F956}" dt="2022-07-15T19:35:26.521" v="1659" actId="478"/>
          <ac:picMkLst>
            <pc:docMk/>
            <pc:sldMk cId="1761621728" sldId="573"/>
            <ac:picMk id="15" creationId="{8BA7AC1A-35C9-84F8-9B6A-75FE5760D826}"/>
          </ac:picMkLst>
        </pc:picChg>
        <pc:picChg chg="add mod">
          <ac:chgData name="Victor da Silva Carvalho" userId="b36c3d71-31af-49d3-93ac-472c0145821b" providerId="ADAL" clId="{E47988C8-CF2F-423E-9986-6AF09B60F956}" dt="2022-07-15T19:36:27.002" v="1665"/>
          <ac:picMkLst>
            <pc:docMk/>
            <pc:sldMk cId="1761621728" sldId="573"/>
            <ac:picMk id="21" creationId="{741D5418-852C-960C-6CAF-CE5EC57B0603}"/>
          </ac:picMkLst>
        </pc:picChg>
      </pc:sldChg>
      <pc:sldChg chg="addSp delSp modSp add mod ord modAnim modNotesTx">
        <pc:chgData name="Victor da Silva Carvalho" userId="b36c3d71-31af-49d3-93ac-472c0145821b" providerId="ADAL" clId="{E47988C8-CF2F-423E-9986-6AF09B60F956}" dt="2022-08-03T19:21:22.615" v="23949" actId="20577"/>
        <pc:sldMkLst>
          <pc:docMk/>
          <pc:sldMk cId="3128837516" sldId="574"/>
        </pc:sldMkLst>
        <pc:spChg chg="del mod">
          <ac:chgData name="Victor da Silva Carvalho" userId="b36c3d71-31af-49d3-93ac-472c0145821b" providerId="ADAL" clId="{E47988C8-CF2F-423E-9986-6AF09B60F956}" dt="2022-07-15T19:47:34.207" v="1819" actId="478"/>
          <ac:spMkLst>
            <pc:docMk/>
            <pc:sldMk cId="3128837516" sldId="574"/>
            <ac:spMk id="3" creationId="{BE83256A-2A0E-492C-A89A-BA4F4A717B39}"/>
          </ac:spMkLst>
        </pc:spChg>
        <pc:spChg chg="del">
          <ac:chgData name="Victor da Silva Carvalho" userId="b36c3d71-31af-49d3-93ac-472c0145821b" providerId="ADAL" clId="{E47988C8-CF2F-423E-9986-6AF09B60F956}" dt="2022-07-15T19:47:10.848" v="1816" actId="478"/>
          <ac:spMkLst>
            <pc:docMk/>
            <pc:sldMk cId="3128837516" sldId="574"/>
            <ac:spMk id="4" creationId="{4EE26C36-F010-47CA-99EE-CFF1EEBDBD9B}"/>
          </ac:spMkLst>
        </pc:spChg>
        <pc:spChg chg="add mod">
          <ac:chgData name="Victor da Silva Carvalho" userId="b36c3d71-31af-49d3-93ac-472c0145821b" providerId="ADAL" clId="{E47988C8-CF2F-423E-9986-6AF09B60F956}" dt="2022-07-15T19:47:18.619" v="1818" actId="1076"/>
          <ac:spMkLst>
            <pc:docMk/>
            <pc:sldMk cId="3128837516" sldId="574"/>
            <ac:spMk id="6" creationId="{18518D51-AD2B-2F7D-8F3E-9024263C00C2}"/>
          </ac:spMkLst>
        </pc:spChg>
        <pc:spChg chg="add mod">
          <ac:chgData name="Victor da Silva Carvalho" userId="b36c3d71-31af-49d3-93ac-472c0145821b" providerId="ADAL" clId="{E47988C8-CF2F-423E-9986-6AF09B60F956}" dt="2022-07-15T19:47:18.619" v="1818" actId="1076"/>
          <ac:spMkLst>
            <pc:docMk/>
            <pc:sldMk cId="3128837516" sldId="574"/>
            <ac:spMk id="7" creationId="{8B55F234-6D59-4E03-F76A-34839B6BF576}"/>
          </ac:spMkLst>
        </pc:spChg>
        <pc:spChg chg="add mod">
          <ac:chgData name="Victor da Silva Carvalho" userId="b36c3d71-31af-49d3-93ac-472c0145821b" providerId="ADAL" clId="{E47988C8-CF2F-423E-9986-6AF09B60F956}" dt="2022-07-15T19:47:18.619" v="1818" actId="1076"/>
          <ac:spMkLst>
            <pc:docMk/>
            <pc:sldMk cId="3128837516" sldId="574"/>
            <ac:spMk id="8" creationId="{5A2E5179-998A-D3E7-A4D1-6E1D132FEACE}"/>
          </ac:spMkLst>
        </pc:spChg>
        <pc:spChg chg="del">
          <ac:chgData name="Victor da Silva Carvalho" userId="b36c3d71-31af-49d3-93ac-472c0145821b" providerId="ADAL" clId="{E47988C8-CF2F-423E-9986-6AF09B60F956}" dt="2022-07-15T19:47:10.848" v="1816" actId="478"/>
          <ac:spMkLst>
            <pc:docMk/>
            <pc:sldMk cId="3128837516" sldId="574"/>
            <ac:spMk id="9" creationId="{B3ABBD92-59AA-D733-82A2-E0CC40AE81E9}"/>
          </ac:spMkLst>
        </pc:spChg>
        <pc:spChg chg="add mod">
          <ac:chgData name="Victor da Silva Carvalho" userId="b36c3d71-31af-49d3-93ac-472c0145821b" providerId="ADAL" clId="{E47988C8-CF2F-423E-9986-6AF09B60F956}" dt="2022-07-15T19:47:18.619" v="1818" actId="1076"/>
          <ac:spMkLst>
            <pc:docMk/>
            <pc:sldMk cId="3128837516" sldId="574"/>
            <ac:spMk id="10" creationId="{23BDE76A-ADB5-A9D0-BA7E-C0A2080DDD68}"/>
          </ac:spMkLst>
        </pc:spChg>
        <pc:spChg chg="add mod">
          <ac:chgData name="Victor da Silva Carvalho" userId="b36c3d71-31af-49d3-93ac-472c0145821b" providerId="ADAL" clId="{E47988C8-CF2F-423E-9986-6AF09B60F956}" dt="2022-07-15T19:47:18.619" v="1818" actId="1076"/>
          <ac:spMkLst>
            <pc:docMk/>
            <pc:sldMk cId="3128837516" sldId="574"/>
            <ac:spMk id="11" creationId="{2140A5F1-43DA-C2F7-A0DA-202280B0381C}"/>
          </ac:spMkLst>
        </pc:spChg>
        <pc:spChg chg="add mod">
          <ac:chgData name="Victor da Silva Carvalho" userId="b36c3d71-31af-49d3-93ac-472c0145821b" providerId="ADAL" clId="{E47988C8-CF2F-423E-9986-6AF09B60F956}" dt="2022-07-15T19:47:18.619" v="1818" actId="1076"/>
          <ac:spMkLst>
            <pc:docMk/>
            <pc:sldMk cId="3128837516" sldId="574"/>
            <ac:spMk id="12" creationId="{9F8146AB-2909-5C09-7262-39723F62EEB7}"/>
          </ac:spMkLst>
        </pc:spChg>
        <pc:spChg chg="add mod">
          <ac:chgData name="Victor da Silva Carvalho" userId="b36c3d71-31af-49d3-93ac-472c0145821b" providerId="ADAL" clId="{E47988C8-CF2F-423E-9986-6AF09B60F956}" dt="2022-07-15T19:47:18.619" v="1818" actId="1076"/>
          <ac:spMkLst>
            <pc:docMk/>
            <pc:sldMk cId="3128837516" sldId="574"/>
            <ac:spMk id="13" creationId="{A27C5F91-999E-9818-4842-9A991B9DF491}"/>
          </ac:spMkLst>
        </pc:spChg>
        <pc:spChg chg="add mod">
          <ac:chgData name="Victor da Silva Carvalho" userId="b36c3d71-31af-49d3-93ac-472c0145821b" providerId="ADAL" clId="{E47988C8-CF2F-423E-9986-6AF09B60F956}" dt="2022-07-15T19:47:18.619" v="1818" actId="1076"/>
          <ac:spMkLst>
            <pc:docMk/>
            <pc:sldMk cId="3128837516" sldId="574"/>
            <ac:spMk id="14" creationId="{9AE2941B-58C5-385E-32CF-83CC6478DF09}"/>
          </ac:spMkLst>
        </pc:spChg>
        <pc:spChg chg="add mod">
          <ac:chgData name="Victor da Silva Carvalho" userId="b36c3d71-31af-49d3-93ac-472c0145821b" providerId="ADAL" clId="{E47988C8-CF2F-423E-9986-6AF09B60F956}" dt="2022-07-15T19:47:18.619" v="1818" actId="1076"/>
          <ac:spMkLst>
            <pc:docMk/>
            <pc:sldMk cId="3128837516" sldId="574"/>
            <ac:spMk id="15" creationId="{993F8B25-09E0-C1CE-E1E1-659AFDA7A5F4}"/>
          </ac:spMkLst>
        </pc:spChg>
        <pc:spChg chg="add del mod">
          <ac:chgData name="Victor da Silva Carvalho" userId="b36c3d71-31af-49d3-93ac-472c0145821b" providerId="ADAL" clId="{E47988C8-CF2F-423E-9986-6AF09B60F956}" dt="2022-07-15T19:47:13.129" v="1817" actId="478"/>
          <ac:spMkLst>
            <pc:docMk/>
            <pc:sldMk cId="3128837516" sldId="574"/>
            <ac:spMk id="16" creationId="{B8F3E532-69F0-1F18-D443-3B104B7A0A7F}"/>
          </ac:spMkLst>
        </pc:spChg>
        <pc:picChg chg="add mod">
          <ac:chgData name="Victor da Silva Carvalho" userId="b36c3d71-31af-49d3-93ac-472c0145821b" providerId="ADAL" clId="{E47988C8-CF2F-423E-9986-6AF09B60F956}" dt="2022-07-15T19:47:18.619" v="1818" actId="1076"/>
          <ac:picMkLst>
            <pc:docMk/>
            <pc:sldMk cId="3128837516" sldId="574"/>
            <ac:picMk id="5" creationId="{CA112C11-1B0E-3D06-F6A9-C0C3DC93CCB2}"/>
          </ac:picMkLst>
        </pc:picChg>
      </pc:sldChg>
      <pc:sldChg chg="addSp modSp add mod ord">
        <pc:chgData name="Victor da Silva Carvalho" userId="b36c3d71-31af-49d3-93ac-472c0145821b" providerId="ADAL" clId="{E47988C8-CF2F-423E-9986-6AF09B60F956}" dt="2022-08-08T20:17:22.273" v="34213"/>
        <pc:sldMkLst>
          <pc:docMk/>
          <pc:sldMk cId="3458643391" sldId="575"/>
        </pc:sldMkLst>
        <pc:spChg chg="mod">
          <ac:chgData name="Victor da Silva Carvalho" userId="b36c3d71-31af-49d3-93ac-472c0145821b" providerId="ADAL" clId="{E47988C8-CF2F-423E-9986-6AF09B60F956}" dt="2022-08-02T00:05:09.304" v="19715" actId="1076"/>
          <ac:spMkLst>
            <pc:docMk/>
            <pc:sldMk cId="3458643391" sldId="575"/>
            <ac:spMk id="4" creationId="{4EE26C36-F010-47CA-99EE-CFF1EEBDBD9B}"/>
          </ac:spMkLst>
        </pc:spChg>
        <pc:spChg chg="add mod">
          <ac:chgData name="Victor da Silva Carvalho" userId="b36c3d71-31af-49d3-93ac-472c0145821b" providerId="ADAL" clId="{E47988C8-CF2F-423E-9986-6AF09B60F956}" dt="2022-08-01T23:29:48.896" v="19464"/>
          <ac:spMkLst>
            <pc:docMk/>
            <pc:sldMk cId="3458643391" sldId="575"/>
            <ac:spMk id="6" creationId="{F1477508-2E67-70B4-53BC-F6807694A683}"/>
          </ac:spMkLst>
        </pc:spChg>
        <pc:picChg chg="mod">
          <ac:chgData name="Victor da Silva Carvalho" userId="b36c3d71-31af-49d3-93ac-472c0145821b" providerId="ADAL" clId="{E47988C8-CF2F-423E-9986-6AF09B60F956}" dt="2022-08-02T00:05:09.304" v="19715" actId="1076"/>
          <ac:picMkLst>
            <pc:docMk/>
            <pc:sldMk cId="3458643391" sldId="575"/>
            <ac:picMk id="14" creationId="{2958AD8B-F7F2-6BD1-1BB1-C54E83CE3AC9}"/>
          </ac:picMkLst>
        </pc:picChg>
        <pc:picChg chg="mod">
          <ac:chgData name="Victor da Silva Carvalho" userId="b36c3d71-31af-49d3-93ac-472c0145821b" providerId="ADAL" clId="{E47988C8-CF2F-423E-9986-6AF09B60F956}" dt="2022-08-02T00:05:09.304" v="19715" actId="1076"/>
          <ac:picMkLst>
            <pc:docMk/>
            <pc:sldMk cId="3458643391" sldId="575"/>
            <ac:picMk id="15" creationId="{D6F0F34F-9120-203B-2B0B-6D99189AB302}"/>
          </ac:picMkLst>
        </pc:picChg>
      </pc:sldChg>
      <pc:sldChg chg="addSp delSp modSp add mod modNotesTx">
        <pc:chgData name="Victor da Silva Carvalho" userId="b36c3d71-31af-49d3-93ac-472c0145821b" providerId="ADAL" clId="{E47988C8-CF2F-423E-9986-6AF09B60F956}" dt="2022-08-03T19:17:57.926" v="23142" actId="20577"/>
        <pc:sldMkLst>
          <pc:docMk/>
          <pc:sldMk cId="585795834" sldId="576"/>
        </pc:sldMkLst>
        <pc:spChg chg="mod">
          <ac:chgData name="Victor da Silva Carvalho" userId="b36c3d71-31af-49d3-93ac-472c0145821b" providerId="ADAL" clId="{E47988C8-CF2F-423E-9986-6AF09B60F956}" dt="2022-07-15T19:43:53.021" v="1775" actId="403"/>
          <ac:spMkLst>
            <pc:docMk/>
            <pc:sldMk cId="585795834" sldId="576"/>
            <ac:spMk id="17" creationId="{46B13F94-CDAE-A29B-E996-76767B7B15BA}"/>
          </ac:spMkLst>
        </pc:spChg>
        <pc:picChg chg="add del">
          <ac:chgData name="Victor da Silva Carvalho" userId="b36c3d71-31af-49d3-93ac-472c0145821b" providerId="ADAL" clId="{E47988C8-CF2F-423E-9986-6AF09B60F956}" dt="2022-07-15T19:00:09.314" v="1608" actId="478"/>
          <ac:picMkLst>
            <pc:docMk/>
            <pc:sldMk cId="585795834" sldId="576"/>
            <ac:picMk id="4" creationId="{299D5078-60E8-0BE3-1F6C-52B3A7721110}"/>
          </ac:picMkLst>
        </pc:picChg>
        <pc:picChg chg="add del mod">
          <ac:chgData name="Victor da Silva Carvalho" userId="b36c3d71-31af-49d3-93ac-472c0145821b" providerId="ADAL" clId="{E47988C8-CF2F-423E-9986-6AF09B60F956}" dt="2022-07-15T19:22:53.411" v="1636" actId="478"/>
          <ac:picMkLst>
            <pc:docMk/>
            <pc:sldMk cId="585795834" sldId="576"/>
            <ac:picMk id="6" creationId="{6CFE52D6-76D1-F9A7-DC91-D9F1496F11FF}"/>
          </ac:picMkLst>
        </pc:picChg>
        <pc:picChg chg="add del mod">
          <ac:chgData name="Victor da Silva Carvalho" userId="b36c3d71-31af-49d3-93ac-472c0145821b" providerId="ADAL" clId="{E47988C8-CF2F-423E-9986-6AF09B60F956}" dt="2022-07-15T19:04:26.052" v="1612" actId="478"/>
          <ac:picMkLst>
            <pc:docMk/>
            <pc:sldMk cId="585795834" sldId="576"/>
            <ac:picMk id="8" creationId="{986D3EB9-026F-00C1-05D6-3B0F2926FF8E}"/>
          </ac:picMkLst>
        </pc:picChg>
        <pc:picChg chg="add del mod">
          <ac:chgData name="Victor da Silva Carvalho" userId="b36c3d71-31af-49d3-93ac-472c0145821b" providerId="ADAL" clId="{E47988C8-CF2F-423E-9986-6AF09B60F956}" dt="2022-07-15T19:31:10.556" v="1651" actId="478"/>
          <ac:picMkLst>
            <pc:docMk/>
            <pc:sldMk cId="585795834" sldId="576"/>
            <ac:picMk id="10" creationId="{F44F05C9-40EF-6AED-D695-1139F12EB427}"/>
          </ac:picMkLst>
        </pc:picChg>
        <pc:picChg chg="add del mod">
          <ac:chgData name="Victor da Silva Carvalho" userId="b36c3d71-31af-49d3-93ac-472c0145821b" providerId="ADAL" clId="{E47988C8-CF2F-423E-9986-6AF09B60F956}" dt="2022-07-15T19:28:38.104" v="1648" actId="478"/>
          <ac:picMkLst>
            <pc:docMk/>
            <pc:sldMk cId="585795834" sldId="576"/>
            <ac:picMk id="12" creationId="{BE4652BB-56CE-B0DE-04B6-C39FE844C64A}"/>
          </ac:picMkLst>
        </pc:picChg>
        <pc:picChg chg="add mod">
          <ac:chgData name="Victor da Silva Carvalho" userId="b36c3d71-31af-49d3-93ac-472c0145821b" providerId="ADAL" clId="{E47988C8-CF2F-423E-9986-6AF09B60F956}" dt="2022-07-15T19:36:46.891" v="1666"/>
          <ac:picMkLst>
            <pc:docMk/>
            <pc:sldMk cId="585795834" sldId="576"/>
            <ac:picMk id="14" creationId="{B3114F1C-98B5-B63C-D66A-5403F7E6700D}"/>
          </ac:picMkLst>
        </pc:picChg>
        <pc:picChg chg="del">
          <ac:chgData name="Victor da Silva Carvalho" userId="b36c3d71-31af-49d3-93ac-472c0145821b" providerId="ADAL" clId="{E47988C8-CF2F-423E-9986-6AF09B60F956}" dt="2022-07-15T18:57:01.889" v="1605" actId="478"/>
          <ac:picMkLst>
            <pc:docMk/>
            <pc:sldMk cId="585795834" sldId="576"/>
            <ac:picMk id="15" creationId="{8BA7AC1A-35C9-84F8-9B6A-75FE5760D826}"/>
          </ac:picMkLst>
        </pc:picChg>
      </pc:sldChg>
      <pc:sldChg chg="addSp delSp modSp add mod ord modNotesTx">
        <pc:chgData name="Victor da Silva Carvalho" userId="b36c3d71-31af-49d3-93ac-472c0145821b" providerId="ADAL" clId="{E47988C8-CF2F-423E-9986-6AF09B60F956}" dt="2022-08-05T19:04:13.863" v="34210"/>
        <pc:sldMkLst>
          <pc:docMk/>
          <pc:sldMk cId="1320354178" sldId="577"/>
        </pc:sldMkLst>
        <pc:spChg chg="mod">
          <ac:chgData name="Victor da Silva Carvalho" userId="b36c3d71-31af-49d3-93ac-472c0145821b" providerId="ADAL" clId="{E47988C8-CF2F-423E-9986-6AF09B60F956}" dt="2022-07-15T19:45:03.344" v="1814" actId="1037"/>
          <ac:spMkLst>
            <pc:docMk/>
            <pc:sldMk cId="1320354178" sldId="577"/>
            <ac:spMk id="3" creationId="{BE83256A-2A0E-492C-A89A-BA4F4A717B39}"/>
          </ac:spMkLst>
        </pc:spChg>
        <pc:spChg chg="add mod">
          <ac:chgData name="Victor da Silva Carvalho" userId="b36c3d71-31af-49d3-93ac-472c0145821b" providerId="ADAL" clId="{E47988C8-CF2F-423E-9986-6AF09B60F956}" dt="2022-07-15T19:45:03.344" v="1814" actId="1037"/>
          <ac:spMkLst>
            <pc:docMk/>
            <pc:sldMk cId="1320354178" sldId="577"/>
            <ac:spMk id="7" creationId="{813C9545-7BC2-5689-E166-C35603E3994E}"/>
          </ac:spMkLst>
        </pc:spChg>
        <pc:spChg chg="mod">
          <ac:chgData name="Victor da Silva Carvalho" userId="b36c3d71-31af-49d3-93ac-472c0145821b" providerId="ADAL" clId="{E47988C8-CF2F-423E-9986-6AF09B60F956}" dt="2022-07-15T19:45:03.344" v="1814" actId="1037"/>
          <ac:spMkLst>
            <pc:docMk/>
            <pc:sldMk cId="1320354178" sldId="577"/>
            <ac:spMk id="17" creationId="{46B13F94-CDAE-A29B-E996-76767B7B15BA}"/>
          </ac:spMkLst>
        </pc:spChg>
        <pc:picChg chg="add mod">
          <ac:chgData name="Victor da Silva Carvalho" userId="b36c3d71-31af-49d3-93ac-472c0145821b" providerId="ADAL" clId="{E47988C8-CF2F-423E-9986-6AF09B60F956}" dt="2022-07-15T19:45:03.344" v="1814" actId="1037"/>
          <ac:picMkLst>
            <pc:docMk/>
            <pc:sldMk cId="1320354178" sldId="577"/>
            <ac:picMk id="4" creationId="{1A043C83-895E-FCC8-10AE-E5A4EAA66199}"/>
          </ac:picMkLst>
        </pc:picChg>
        <pc:picChg chg="del">
          <ac:chgData name="Victor da Silva Carvalho" userId="b36c3d71-31af-49d3-93ac-472c0145821b" providerId="ADAL" clId="{E47988C8-CF2F-423E-9986-6AF09B60F956}" dt="2022-07-15T19:39:47.163" v="1670" actId="478"/>
          <ac:picMkLst>
            <pc:docMk/>
            <pc:sldMk cId="1320354178" sldId="577"/>
            <ac:picMk id="21" creationId="{741D5418-852C-960C-6CAF-CE5EC57B0603}"/>
          </ac:picMkLst>
        </pc:picChg>
      </pc:sldChg>
      <pc:sldChg chg="add del">
        <pc:chgData name="Victor da Silva Carvalho" userId="b36c3d71-31af-49d3-93ac-472c0145821b" providerId="ADAL" clId="{E47988C8-CF2F-423E-9986-6AF09B60F956}" dt="2022-07-30T22:52:28.150" v="13403" actId="47"/>
        <pc:sldMkLst>
          <pc:docMk/>
          <pc:sldMk cId="889371995" sldId="584"/>
        </pc:sldMkLst>
      </pc:sldChg>
      <pc:sldChg chg="add del">
        <pc:chgData name="Victor da Silva Carvalho" userId="b36c3d71-31af-49d3-93ac-472c0145821b" providerId="ADAL" clId="{E47988C8-CF2F-423E-9986-6AF09B60F956}" dt="2022-08-01T23:34:28.465" v="19474" actId="47"/>
        <pc:sldMkLst>
          <pc:docMk/>
          <pc:sldMk cId="1321779005" sldId="585"/>
        </pc:sldMkLst>
      </pc:sldChg>
      <pc:sldChg chg="add del">
        <pc:chgData name="Victor da Silva Carvalho" userId="b36c3d71-31af-49d3-93ac-472c0145821b" providerId="ADAL" clId="{E47988C8-CF2F-423E-9986-6AF09B60F956}" dt="2022-08-02T00:29:43.002" v="19929" actId="47"/>
        <pc:sldMkLst>
          <pc:docMk/>
          <pc:sldMk cId="3303531941" sldId="586"/>
        </pc:sldMkLst>
      </pc:sldChg>
      <pc:sldChg chg="add del">
        <pc:chgData name="Victor da Silva Carvalho" userId="b36c3d71-31af-49d3-93ac-472c0145821b" providerId="ADAL" clId="{E47988C8-CF2F-423E-9986-6AF09B60F956}" dt="2022-07-30T22:52:28.150" v="13403" actId="47"/>
        <pc:sldMkLst>
          <pc:docMk/>
          <pc:sldMk cId="3374325324" sldId="587"/>
        </pc:sldMkLst>
      </pc:sldChg>
      <pc:sldChg chg="add del">
        <pc:chgData name="Victor da Silva Carvalho" userId="b36c3d71-31af-49d3-93ac-472c0145821b" providerId="ADAL" clId="{E47988C8-CF2F-423E-9986-6AF09B60F956}" dt="2022-07-30T22:52:28.150" v="13403" actId="47"/>
        <pc:sldMkLst>
          <pc:docMk/>
          <pc:sldMk cId="937205637" sldId="588"/>
        </pc:sldMkLst>
      </pc:sldChg>
      <pc:sldChg chg="modSp add del mod ord">
        <pc:chgData name="Victor da Silva Carvalho" userId="b36c3d71-31af-49d3-93ac-472c0145821b" providerId="ADAL" clId="{E47988C8-CF2F-423E-9986-6AF09B60F956}" dt="2022-08-03T16:20:22.878" v="20351" actId="47"/>
        <pc:sldMkLst>
          <pc:docMk/>
          <pc:sldMk cId="934956463" sldId="589"/>
        </pc:sldMkLst>
        <pc:spChg chg="mod">
          <ac:chgData name="Victor da Silva Carvalho" userId="b36c3d71-31af-49d3-93ac-472c0145821b" providerId="ADAL" clId="{E47988C8-CF2F-423E-9986-6AF09B60F956}" dt="2022-08-02T00:43:31.844" v="20052" actId="20577"/>
          <ac:spMkLst>
            <pc:docMk/>
            <pc:sldMk cId="934956463" sldId="589"/>
            <ac:spMk id="16" creationId="{F05214FA-4824-4DCA-A2E0-D0C471ABA0AF}"/>
          </ac:spMkLst>
        </pc:spChg>
        <pc:spChg chg="mod">
          <ac:chgData name="Victor da Silva Carvalho" userId="b36c3d71-31af-49d3-93ac-472c0145821b" providerId="ADAL" clId="{E47988C8-CF2F-423E-9986-6AF09B60F956}" dt="2022-08-03T16:20:14.097" v="20350" actId="20577"/>
          <ac:spMkLst>
            <pc:docMk/>
            <pc:sldMk cId="934956463" sldId="589"/>
            <ac:spMk id="18" creationId="{87F2551D-A797-4127-B0D7-F6C714D5AC52}"/>
          </ac:spMkLst>
        </pc:spChg>
      </pc:sldChg>
      <pc:sldChg chg="addSp delSp modSp add mod ord delAnim modAnim modNotesTx">
        <pc:chgData name="Victor da Silva Carvalho" userId="b36c3d71-31af-49d3-93ac-472c0145821b" providerId="ADAL" clId="{E47988C8-CF2F-423E-9986-6AF09B60F956}" dt="2022-08-03T19:32:16.778" v="25958" actId="20577"/>
        <pc:sldMkLst>
          <pc:docMk/>
          <pc:sldMk cId="880491377" sldId="590"/>
        </pc:sldMkLst>
        <pc:spChg chg="del mod">
          <ac:chgData name="Victor da Silva Carvalho" userId="b36c3d71-31af-49d3-93ac-472c0145821b" providerId="ADAL" clId="{E47988C8-CF2F-423E-9986-6AF09B60F956}" dt="2022-07-28T16:10:05.519" v="5957" actId="478"/>
          <ac:spMkLst>
            <pc:docMk/>
            <pc:sldMk cId="880491377" sldId="590"/>
            <ac:spMk id="6" creationId="{B4917CC2-66D9-1274-6870-B8AF8E3ED31D}"/>
          </ac:spMkLst>
        </pc:spChg>
        <pc:spChg chg="add mod">
          <ac:chgData name="Victor da Silva Carvalho" userId="b36c3d71-31af-49d3-93ac-472c0145821b" providerId="ADAL" clId="{E47988C8-CF2F-423E-9986-6AF09B60F956}" dt="2022-07-28T16:09:12.540" v="5858" actId="20577"/>
          <ac:spMkLst>
            <pc:docMk/>
            <pc:sldMk cId="880491377" sldId="590"/>
            <ac:spMk id="7" creationId="{313B86D0-CC18-661A-F8EE-DE5B7A68CA82}"/>
          </ac:spMkLst>
        </pc:spChg>
        <pc:spChg chg="add mod">
          <ac:chgData name="Victor da Silva Carvalho" userId="b36c3d71-31af-49d3-93ac-472c0145821b" providerId="ADAL" clId="{E47988C8-CF2F-423E-9986-6AF09B60F956}" dt="2022-08-02T00:36:44.422" v="20026" actId="1035"/>
          <ac:spMkLst>
            <pc:docMk/>
            <pc:sldMk cId="880491377" sldId="590"/>
            <ac:spMk id="8" creationId="{677047BE-EA18-4AD3-8405-30DCFC161C98}"/>
          </ac:spMkLst>
        </pc:spChg>
        <pc:spChg chg="add mod">
          <ac:chgData name="Victor da Silva Carvalho" userId="b36c3d71-31af-49d3-93ac-472c0145821b" providerId="ADAL" clId="{E47988C8-CF2F-423E-9986-6AF09B60F956}" dt="2022-08-02T00:36:27.020" v="20014" actId="1076"/>
          <ac:spMkLst>
            <pc:docMk/>
            <pc:sldMk cId="880491377" sldId="590"/>
            <ac:spMk id="9" creationId="{140F88D3-777E-F6BB-7614-78BB9EB07B7A}"/>
          </ac:spMkLst>
        </pc:spChg>
        <pc:spChg chg="add mod">
          <ac:chgData name="Victor da Silva Carvalho" userId="b36c3d71-31af-49d3-93ac-472c0145821b" providerId="ADAL" clId="{E47988C8-CF2F-423E-9986-6AF09B60F956}" dt="2022-08-02T00:36:27.020" v="20014" actId="1076"/>
          <ac:spMkLst>
            <pc:docMk/>
            <pc:sldMk cId="880491377" sldId="590"/>
            <ac:spMk id="10" creationId="{B0C1B928-60B2-91E3-11A3-FA4FF92B50AF}"/>
          </ac:spMkLst>
        </pc:spChg>
        <pc:spChg chg="add del mod ord">
          <ac:chgData name="Victor da Silva Carvalho" userId="b36c3d71-31af-49d3-93ac-472c0145821b" providerId="ADAL" clId="{E47988C8-CF2F-423E-9986-6AF09B60F956}" dt="2022-07-30T14:32:49.766" v="10237" actId="478"/>
          <ac:spMkLst>
            <pc:docMk/>
            <pc:sldMk cId="880491377" sldId="590"/>
            <ac:spMk id="11" creationId="{C8ADC78F-AB55-D066-7E3B-750F3112F407}"/>
          </ac:spMkLst>
        </pc:spChg>
        <pc:spChg chg="add mod">
          <ac:chgData name="Victor da Silva Carvalho" userId="b36c3d71-31af-49d3-93ac-472c0145821b" providerId="ADAL" clId="{E47988C8-CF2F-423E-9986-6AF09B60F956}" dt="2022-08-02T00:36:33.406" v="20015" actId="1076"/>
          <ac:spMkLst>
            <pc:docMk/>
            <pc:sldMk cId="880491377" sldId="590"/>
            <ac:spMk id="12" creationId="{877D39C9-D6A4-21B1-6005-CB8FC9B8B4B3}"/>
          </ac:spMkLst>
        </pc:spChg>
        <pc:spChg chg="mod">
          <ac:chgData name="Victor da Silva Carvalho" userId="b36c3d71-31af-49d3-93ac-472c0145821b" providerId="ADAL" clId="{E47988C8-CF2F-423E-9986-6AF09B60F956}" dt="2022-07-28T16:08:57.304" v="5812" actId="20577"/>
          <ac:spMkLst>
            <pc:docMk/>
            <pc:sldMk cId="880491377" sldId="590"/>
            <ac:spMk id="16" creationId="{F05214FA-4824-4DCA-A2E0-D0C471ABA0AF}"/>
          </ac:spMkLst>
        </pc:spChg>
        <pc:spChg chg="mod">
          <ac:chgData name="Victor da Silva Carvalho" userId="b36c3d71-31af-49d3-93ac-472c0145821b" providerId="ADAL" clId="{E47988C8-CF2F-423E-9986-6AF09B60F956}" dt="2022-07-19T18:20:56.415" v="3615" actId="20577"/>
          <ac:spMkLst>
            <pc:docMk/>
            <pc:sldMk cId="880491377" sldId="590"/>
            <ac:spMk id="18" creationId="{87F2551D-A797-4127-B0D7-F6C714D5AC52}"/>
          </ac:spMkLst>
        </pc:spChg>
        <pc:picChg chg="del mod">
          <ac:chgData name="Victor da Silva Carvalho" userId="b36c3d71-31af-49d3-93ac-472c0145821b" providerId="ADAL" clId="{E47988C8-CF2F-423E-9986-6AF09B60F956}" dt="2022-07-30T14:32:41.984" v="10235" actId="478"/>
          <ac:picMkLst>
            <pc:docMk/>
            <pc:sldMk cId="880491377" sldId="590"/>
            <ac:picMk id="3" creationId="{E318D84D-53AC-94F0-1FA5-BDDBC228C73B}"/>
          </ac:picMkLst>
        </pc:picChg>
        <pc:picChg chg="add mod">
          <ac:chgData name="Victor da Silva Carvalho" userId="b36c3d71-31af-49d3-93ac-472c0145821b" providerId="ADAL" clId="{E47988C8-CF2F-423E-9986-6AF09B60F956}" dt="2022-07-30T22:25:49.309" v="13129" actId="14100"/>
          <ac:picMkLst>
            <pc:docMk/>
            <pc:sldMk cId="880491377" sldId="590"/>
            <ac:picMk id="4" creationId="{057CC6D2-0631-4D5D-3A72-A6C2EE4F36EE}"/>
          </ac:picMkLst>
        </pc:picChg>
      </pc:sldChg>
      <pc:sldChg chg="add del">
        <pc:chgData name="Victor da Silva Carvalho" userId="b36c3d71-31af-49d3-93ac-472c0145821b" providerId="ADAL" clId="{E47988C8-CF2F-423E-9986-6AF09B60F956}" dt="2022-07-30T22:52:28.150" v="13403" actId="47"/>
        <pc:sldMkLst>
          <pc:docMk/>
          <pc:sldMk cId="1718029879" sldId="591"/>
        </pc:sldMkLst>
      </pc:sldChg>
      <pc:sldChg chg="add del">
        <pc:chgData name="Victor da Silva Carvalho" userId="b36c3d71-31af-49d3-93ac-472c0145821b" providerId="ADAL" clId="{E47988C8-CF2F-423E-9986-6AF09B60F956}" dt="2022-07-30T22:52:28.150" v="13403" actId="47"/>
        <pc:sldMkLst>
          <pc:docMk/>
          <pc:sldMk cId="3986192100" sldId="592"/>
        </pc:sldMkLst>
      </pc:sldChg>
      <pc:sldChg chg="add del">
        <pc:chgData name="Victor da Silva Carvalho" userId="b36c3d71-31af-49d3-93ac-472c0145821b" providerId="ADAL" clId="{E47988C8-CF2F-423E-9986-6AF09B60F956}" dt="2022-07-30T22:52:28.150" v="13403" actId="47"/>
        <pc:sldMkLst>
          <pc:docMk/>
          <pc:sldMk cId="363809879" sldId="593"/>
        </pc:sldMkLst>
      </pc:sldChg>
      <pc:sldChg chg="addSp delSp modSp add del mod ord modAnim modNotesTx">
        <pc:chgData name="Victor da Silva Carvalho" userId="b36c3d71-31af-49d3-93ac-472c0145821b" providerId="ADAL" clId="{E47988C8-CF2F-423E-9986-6AF09B60F956}" dt="2022-08-03T23:26:25.389" v="34206" actId="20577"/>
        <pc:sldMkLst>
          <pc:docMk/>
          <pc:sldMk cId="2442064941" sldId="594"/>
        </pc:sldMkLst>
        <pc:spChg chg="del">
          <ac:chgData name="Victor da Silva Carvalho" userId="b36c3d71-31af-49d3-93ac-472c0145821b" providerId="ADAL" clId="{E47988C8-CF2F-423E-9986-6AF09B60F956}" dt="2022-08-03T16:35:33.149" v="20473" actId="21"/>
          <ac:spMkLst>
            <pc:docMk/>
            <pc:sldMk cId="2442064941" sldId="594"/>
            <ac:spMk id="5" creationId="{7CBED8A2-E7BA-1E87-3BF8-A9C6EA16DE78}"/>
          </ac:spMkLst>
        </pc:spChg>
        <pc:spChg chg="mod">
          <ac:chgData name="Victor da Silva Carvalho" userId="b36c3d71-31af-49d3-93ac-472c0145821b" providerId="ADAL" clId="{E47988C8-CF2F-423E-9986-6AF09B60F956}" dt="2022-08-03T16:35:38.201" v="20474" actId="1076"/>
          <ac:spMkLst>
            <pc:docMk/>
            <pc:sldMk cId="2442064941" sldId="594"/>
            <ac:spMk id="6" creationId="{125C55C5-F9C1-C66D-82EB-D5BF4226F9F5}"/>
          </ac:spMkLst>
        </pc:spChg>
        <pc:spChg chg="mod">
          <ac:chgData name="Victor da Silva Carvalho" userId="b36c3d71-31af-49d3-93ac-472c0145821b" providerId="ADAL" clId="{E47988C8-CF2F-423E-9986-6AF09B60F956}" dt="2022-08-03T16:35:38.201" v="20474" actId="1076"/>
          <ac:spMkLst>
            <pc:docMk/>
            <pc:sldMk cId="2442064941" sldId="594"/>
            <ac:spMk id="7" creationId="{F538AD61-3E2E-578F-9493-ABA2112075A9}"/>
          </ac:spMkLst>
        </pc:spChg>
        <pc:spChg chg="add mod">
          <ac:chgData name="Victor da Silva Carvalho" userId="b36c3d71-31af-49d3-93ac-472c0145821b" providerId="ADAL" clId="{E47988C8-CF2F-423E-9986-6AF09B60F956}" dt="2022-08-03T16:35:45.374" v="20476" actId="1076"/>
          <ac:spMkLst>
            <pc:docMk/>
            <pc:sldMk cId="2442064941" sldId="594"/>
            <ac:spMk id="10" creationId="{2D47A98B-26CA-3F28-12E0-2299861FDE5D}"/>
          </ac:spMkLst>
        </pc:spChg>
        <pc:spChg chg="mod">
          <ac:chgData name="Victor da Silva Carvalho" userId="b36c3d71-31af-49d3-93ac-472c0145821b" providerId="ADAL" clId="{E47988C8-CF2F-423E-9986-6AF09B60F956}" dt="2022-08-03T16:36:20.783" v="20496" actId="1035"/>
          <ac:spMkLst>
            <pc:docMk/>
            <pc:sldMk cId="2442064941" sldId="594"/>
            <ac:spMk id="18" creationId="{87F2551D-A797-4127-B0D7-F6C714D5AC52}"/>
          </ac:spMkLst>
        </pc:spChg>
        <pc:picChg chg="mod">
          <ac:chgData name="Victor da Silva Carvalho" userId="b36c3d71-31af-49d3-93ac-472c0145821b" providerId="ADAL" clId="{E47988C8-CF2F-423E-9986-6AF09B60F956}" dt="2022-08-03T16:36:05.146" v="20481" actId="1076"/>
          <ac:picMkLst>
            <pc:docMk/>
            <pc:sldMk cId="2442064941" sldId="594"/>
            <ac:picMk id="8" creationId="{41F1D5EA-D7B4-5AED-EE09-1F9AADC86893}"/>
          </ac:picMkLst>
        </pc:picChg>
        <pc:picChg chg="add mod">
          <ac:chgData name="Victor da Silva Carvalho" userId="b36c3d71-31af-49d3-93ac-472c0145821b" providerId="ADAL" clId="{E47988C8-CF2F-423E-9986-6AF09B60F956}" dt="2022-08-03T16:35:47.297" v="20477" actId="1076"/>
          <ac:picMkLst>
            <pc:docMk/>
            <pc:sldMk cId="2442064941" sldId="594"/>
            <ac:picMk id="11" creationId="{48E1B9EF-4B83-6D78-527C-30E55C29AD9B}"/>
          </ac:picMkLst>
        </pc:picChg>
        <pc:picChg chg="mod">
          <ac:chgData name="Victor da Silva Carvalho" userId="b36c3d71-31af-49d3-93ac-472c0145821b" providerId="ADAL" clId="{E47988C8-CF2F-423E-9986-6AF09B60F956}" dt="2022-08-03T16:35:38.201" v="20474" actId="1076"/>
          <ac:picMkLst>
            <pc:docMk/>
            <pc:sldMk cId="2442064941" sldId="594"/>
            <ac:picMk id="12" creationId="{1FEFB91D-B6FB-CC3A-35E3-E28DC5D54903}"/>
          </ac:picMkLst>
        </pc:picChg>
        <pc:picChg chg="mod">
          <ac:chgData name="Victor da Silva Carvalho" userId="b36c3d71-31af-49d3-93ac-472c0145821b" providerId="ADAL" clId="{E47988C8-CF2F-423E-9986-6AF09B60F956}" dt="2022-08-03T16:36:20.783" v="20496" actId="1035"/>
          <ac:picMkLst>
            <pc:docMk/>
            <pc:sldMk cId="2442064941" sldId="594"/>
            <ac:picMk id="2056" creationId="{0B351C76-8E77-D472-AF67-7027CEA14833}"/>
          </ac:picMkLst>
        </pc:picChg>
        <pc:picChg chg="del">
          <ac:chgData name="Victor da Silva Carvalho" userId="b36c3d71-31af-49d3-93ac-472c0145821b" providerId="ADAL" clId="{E47988C8-CF2F-423E-9986-6AF09B60F956}" dt="2022-08-03T16:35:33.149" v="20473" actId="21"/>
          <ac:picMkLst>
            <pc:docMk/>
            <pc:sldMk cId="2442064941" sldId="594"/>
            <ac:picMk id="2058" creationId="{8BB6D48E-20E0-AD9A-7C72-043264AC8B94}"/>
          </ac:picMkLst>
        </pc:picChg>
      </pc:sldChg>
      <pc:sldChg chg="add del">
        <pc:chgData name="Victor da Silva Carvalho" userId="b36c3d71-31af-49d3-93ac-472c0145821b" providerId="ADAL" clId="{E47988C8-CF2F-423E-9986-6AF09B60F956}" dt="2022-07-30T23:03:20.498" v="13739" actId="2696"/>
        <pc:sldMkLst>
          <pc:docMk/>
          <pc:sldMk cId="3614428781" sldId="594"/>
        </pc:sldMkLst>
      </pc:sldChg>
      <pc:sldChg chg="add del">
        <pc:chgData name="Victor da Silva Carvalho" userId="b36c3d71-31af-49d3-93ac-472c0145821b" providerId="ADAL" clId="{E47988C8-CF2F-423E-9986-6AF09B60F956}" dt="2022-07-30T22:52:28.150" v="13403" actId="47"/>
        <pc:sldMkLst>
          <pc:docMk/>
          <pc:sldMk cId="3816960841" sldId="595"/>
        </pc:sldMkLst>
      </pc:sldChg>
      <pc:sldChg chg="modSp add del mod modShow">
        <pc:chgData name="Victor da Silva Carvalho" userId="b36c3d71-31af-49d3-93ac-472c0145821b" providerId="ADAL" clId="{E47988C8-CF2F-423E-9986-6AF09B60F956}" dt="2022-08-03T16:22:09.807" v="20370" actId="47"/>
        <pc:sldMkLst>
          <pc:docMk/>
          <pc:sldMk cId="995803449" sldId="596"/>
        </pc:sldMkLst>
        <pc:picChg chg="mod">
          <ac:chgData name="Victor da Silva Carvalho" userId="b36c3d71-31af-49d3-93ac-472c0145821b" providerId="ADAL" clId="{E47988C8-CF2F-423E-9986-6AF09B60F956}" dt="2022-08-02T00:17:00.151" v="19724" actId="14100"/>
          <ac:picMkLst>
            <pc:docMk/>
            <pc:sldMk cId="995803449" sldId="596"/>
            <ac:picMk id="3" creationId="{29AAE1BE-AFE2-50A1-01BE-3B957E23BF50}"/>
          </ac:picMkLst>
        </pc:picChg>
      </pc:sldChg>
      <pc:sldChg chg="add del mod modShow">
        <pc:chgData name="Victor da Silva Carvalho" userId="b36c3d71-31af-49d3-93ac-472c0145821b" providerId="ADAL" clId="{E47988C8-CF2F-423E-9986-6AF09B60F956}" dt="2022-08-03T16:22:09.807" v="20370" actId="47"/>
        <pc:sldMkLst>
          <pc:docMk/>
          <pc:sldMk cId="549903081" sldId="597"/>
        </pc:sldMkLst>
      </pc:sldChg>
      <pc:sldChg chg="add del">
        <pc:chgData name="Victor da Silva Carvalho" userId="b36c3d71-31af-49d3-93ac-472c0145821b" providerId="ADAL" clId="{E47988C8-CF2F-423E-9986-6AF09B60F956}" dt="2022-08-02T00:24:18.536" v="19894" actId="47"/>
        <pc:sldMkLst>
          <pc:docMk/>
          <pc:sldMk cId="1893548128" sldId="598"/>
        </pc:sldMkLst>
      </pc:sldChg>
      <pc:sldChg chg="add del">
        <pc:chgData name="Victor da Silva Carvalho" userId="b36c3d71-31af-49d3-93ac-472c0145821b" providerId="ADAL" clId="{E47988C8-CF2F-423E-9986-6AF09B60F956}" dt="2022-08-02T00:24:20.221" v="19895" actId="47"/>
        <pc:sldMkLst>
          <pc:docMk/>
          <pc:sldMk cId="3495003751" sldId="599"/>
        </pc:sldMkLst>
      </pc:sldChg>
      <pc:sldChg chg="modSp add del mod">
        <pc:chgData name="Victor da Silva Carvalho" userId="b36c3d71-31af-49d3-93ac-472c0145821b" providerId="ADAL" clId="{E47988C8-CF2F-423E-9986-6AF09B60F956}" dt="2022-08-02T00:24:10.272" v="19892" actId="47"/>
        <pc:sldMkLst>
          <pc:docMk/>
          <pc:sldMk cId="331564094" sldId="600"/>
        </pc:sldMkLst>
        <pc:spChg chg="mod">
          <ac:chgData name="Victor da Silva Carvalho" userId="b36c3d71-31af-49d3-93ac-472c0145821b" providerId="ADAL" clId="{E47988C8-CF2F-423E-9986-6AF09B60F956}" dt="2022-08-02T00:17:25.475" v="19731" actId="14100"/>
          <ac:spMkLst>
            <pc:docMk/>
            <pc:sldMk cId="331564094" sldId="600"/>
            <ac:spMk id="18" creationId="{87F2551D-A797-4127-B0D7-F6C714D5AC52}"/>
          </ac:spMkLst>
        </pc:spChg>
      </pc:sldChg>
      <pc:sldChg chg="add del">
        <pc:chgData name="Victor da Silva Carvalho" userId="b36c3d71-31af-49d3-93ac-472c0145821b" providerId="ADAL" clId="{E47988C8-CF2F-423E-9986-6AF09B60F956}" dt="2022-08-02T00:14:42.849" v="19722" actId="47"/>
        <pc:sldMkLst>
          <pc:docMk/>
          <pc:sldMk cId="1296886126" sldId="602"/>
        </pc:sldMkLst>
      </pc:sldChg>
      <pc:sldChg chg="addSp delSp modSp add mod ord modNotesTx">
        <pc:chgData name="Victor da Silva Carvalho" userId="b36c3d71-31af-49d3-93ac-472c0145821b" providerId="ADAL" clId="{E47988C8-CF2F-423E-9986-6AF09B60F956}" dt="2022-08-03T20:24:33.056" v="30206" actId="20577"/>
        <pc:sldMkLst>
          <pc:docMk/>
          <pc:sldMk cId="817240482" sldId="605"/>
        </pc:sldMkLst>
        <pc:spChg chg="add mod">
          <ac:chgData name="Victor da Silva Carvalho" userId="b36c3d71-31af-49d3-93ac-472c0145821b" providerId="ADAL" clId="{E47988C8-CF2F-423E-9986-6AF09B60F956}" dt="2022-08-02T00:19:58.263" v="19842" actId="1076"/>
          <ac:spMkLst>
            <pc:docMk/>
            <pc:sldMk cId="817240482" sldId="605"/>
            <ac:spMk id="6" creationId="{D1F09F20-2899-A750-ACE7-742FDD751DBF}"/>
          </ac:spMkLst>
        </pc:spChg>
        <pc:spChg chg="add mod">
          <ac:chgData name="Victor da Silva Carvalho" userId="b36c3d71-31af-49d3-93ac-472c0145821b" providerId="ADAL" clId="{E47988C8-CF2F-423E-9986-6AF09B60F956}" dt="2022-08-02T00:19:27.091" v="19805" actId="1037"/>
          <ac:spMkLst>
            <pc:docMk/>
            <pc:sldMk cId="817240482" sldId="605"/>
            <ac:spMk id="8" creationId="{963BD03B-0D55-3689-99C9-385CA1C92485}"/>
          </ac:spMkLst>
        </pc:spChg>
        <pc:spChg chg="add mod">
          <ac:chgData name="Victor da Silva Carvalho" userId="b36c3d71-31af-49d3-93ac-472c0145821b" providerId="ADAL" clId="{E47988C8-CF2F-423E-9986-6AF09B60F956}" dt="2022-08-02T00:21:27.788" v="19882" actId="1076"/>
          <ac:spMkLst>
            <pc:docMk/>
            <pc:sldMk cId="817240482" sldId="605"/>
            <ac:spMk id="10" creationId="{BEAEB6EA-AEBE-B51D-90BF-DF000699DC0E}"/>
          </ac:spMkLst>
        </pc:spChg>
        <pc:spChg chg="add mod">
          <ac:chgData name="Victor da Silva Carvalho" userId="b36c3d71-31af-49d3-93ac-472c0145821b" providerId="ADAL" clId="{E47988C8-CF2F-423E-9986-6AF09B60F956}" dt="2022-08-02T00:20:08.819" v="19861" actId="20577"/>
          <ac:spMkLst>
            <pc:docMk/>
            <pc:sldMk cId="817240482" sldId="605"/>
            <ac:spMk id="11" creationId="{0D89817C-CC89-B278-F85D-3EEB7B3E8825}"/>
          </ac:spMkLst>
        </pc:spChg>
        <pc:spChg chg="add mod">
          <ac:chgData name="Victor da Silva Carvalho" userId="b36c3d71-31af-49d3-93ac-472c0145821b" providerId="ADAL" clId="{E47988C8-CF2F-423E-9986-6AF09B60F956}" dt="2022-08-02T00:20:58.837" v="19876" actId="20577"/>
          <ac:spMkLst>
            <pc:docMk/>
            <pc:sldMk cId="817240482" sldId="605"/>
            <ac:spMk id="16" creationId="{C4963861-40D7-87C2-B112-023C6D5A1BCD}"/>
          </ac:spMkLst>
        </pc:spChg>
        <pc:picChg chg="mod">
          <ac:chgData name="Victor da Silva Carvalho" userId="b36c3d71-31af-49d3-93ac-472c0145821b" providerId="ADAL" clId="{E47988C8-CF2F-423E-9986-6AF09B60F956}" dt="2022-08-02T00:21:21.276" v="19881" actId="1076"/>
          <ac:picMkLst>
            <pc:docMk/>
            <pc:sldMk cId="817240482" sldId="605"/>
            <ac:picMk id="3" creationId="{29AAE1BE-AFE2-50A1-01BE-3B957E23BF50}"/>
          </ac:picMkLst>
        </pc:picChg>
        <pc:picChg chg="add mod">
          <ac:chgData name="Victor da Silva Carvalho" userId="b36c3d71-31af-49d3-93ac-472c0145821b" providerId="ADAL" clId="{E47988C8-CF2F-423E-9986-6AF09B60F956}" dt="2022-08-02T00:21:27.788" v="19882" actId="1076"/>
          <ac:picMkLst>
            <pc:docMk/>
            <pc:sldMk cId="817240482" sldId="605"/>
            <ac:picMk id="5" creationId="{B5309B3B-D6AF-ADF7-1719-5D6F72C11D0C}"/>
          </ac:picMkLst>
        </pc:picChg>
        <pc:picChg chg="add mod">
          <ac:chgData name="Victor da Silva Carvalho" userId="b36c3d71-31af-49d3-93ac-472c0145821b" providerId="ADAL" clId="{E47988C8-CF2F-423E-9986-6AF09B60F956}" dt="2022-08-02T00:21:48.929" v="19884" actId="1038"/>
          <ac:picMkLst>
            <pc:docMk/>
            <pc:sldMk cId="817240482" sldId="605"/>
            <ac:picMk id="7" creationId="{378C385E-0151-ABA2-027D-9AD5F1EF3309}"/>
          </ac:picMkLst>
        </pc:picChg>
        <pc:picChg chg="add mod">
          <ac:chgData name="Victor da Silva Carvalho" userId="b36c3d71-31af-49d3-93ac-472c0145821b" providerId="ADAL" clId="{E47988C8-CF2F-423E-9986-6AF09B60F956}" dt="2022-08-02T00:19:27.091" v="19805" actId="1037"/>
          <ac:picMkLst>
            <pc:docMk/>
            <pc:sldMk cId="817240482" sldId="605"/>
            <ac:picMk id="9" creationId="{AEC6BF87-C9F6-BB13-E195-9E26778D157E}"/>
          </ac:picMkLst>
        </pc:picChg>
        <pc:picChg chg="del">
          <ac:chgData name="Victor da Silva Carvalho" userId="b36c3d71-31af-49d3-93ac-472c0145821b" providerId="ADAL" clId="{E47988C8-CF2F-423E-9986-6AF09B60F956}" dt="2022-08-02T00:17:06.350" v="19725" actId="478"/>
          <ac:picMkLst>
            <pc:docMk/>
            <pc:sldMk cId="817240482" sldId="605"/>
            <ac:picMk id="12" creationId="{CE0D640B-043C-4F38-93D2-7BD431D5FCB9}"/>
          </ac:picMkLst>
        </pc:picChg>
        <pc:picChg chg="del">
          <ac:chgData name="Victor da Silva Carvalho" userId="b36c3d71-31af-49d3-93ac-472c0145821b" providerId="ADAL" clId="{E47988C8-CF2F-423E-9986-6AF09B60F956}" dt="2022-08-02T00:17:06.350" v="19725" actId="478"/>
          <ac:picMkLst>
            <pc:docMk/>
            <pc:sldMk cId="817240482" sldId="605"/>
            <ac:picMk id="14" creationId="{9E709B53-2046-E864-25B5-F73D7287FA3C}"/>
          </ac:picMkLst>
        </pc:picChg>
        <pc:cxnChg chg="add mod">
          <ac:chgData name="Victor da Silva Carvalho" userId="b36c3d71-31af-49d3-93ac-472c0145821b" providerId="ADAL" clId="{E47988C8-CF2F-423E-9986-6AF09B60F956}" dt="2022-08-02T00:20:38.904" v="19866" actId="692"/>
          <ac:cxnSpMkLst>
            <pc:docMk/>
            <pc:sldMk cId="817240482" sldId="605"/>
            <ac:cxnSpMk id="4" creationId="{4A1CC2A5-B11D-DB37-108F-0DA64D9A0078}"/>
          </ac:cxnSpMkLst>
        </pc:cxnChg>
        <pc:cxnChg chg="add mod">
          <ac:chgData name="Victor da Silva Carvalho" userId="b36c3d71-31af-49d3-93ac-472c0145821b" providerId="ADAL" clId="{E47988C8-CF2F-423E-9986-6AF09B60F956}" dt="2022-08-02T00:20:48.899" v="19868" actId="1076"/>
          <ac:cxnSpMkLst>
            <pc:docMk/>
            <pc:sldMk cId="817240482" sldId="605"/>
            <ac:cxnSpMk id="15" creationId="{5A55B5B1-4DD3-18D4-4602-3306353912FD}"/>
          </ac:cxnSpMkLst>
        </pc:cxnChg>
        <pc:cxnChg chg="add mod">
          <ac:chgData name="Victor da Silva Carvalho" userId="b36c3d71-31af-49d3-93ac-472c0145821b" providerId="ADAL" clId="{E47988C8-CF2F-423E-9986-6AF09B60F956}" dt="2022-08-02T00:21:17.855" v="19880" actId="1076"/>
          <ac:cxnSpMkLst>
            <pc:docMk/>
            <pc:sldMk cId="817240482" sldId="605"/>
            <ac:cxnSpMk id="17" creationId="{B8023FD7-C1E0-B6C2-1C18-6C70995E3876}"/>
          </ac:cxnSpMkLst>
        </pc:cxnChg>
      </pc:sldChg>
      <pc:sldChg chg="add del mod modShow">
        <pc:chgData name="Victor da Silva Carvalho" userId="b36c3d71-31af-49d3-93ac-472c0145821b" providerId="ADAL" clId="{E47988C8-CF2F-423E-9986-6AF09B60F956}" dt="2022-08-03T16:22:09.807" v="20370" actId="47"/>
        <pc:sldMkLst>
          <pc:docMk/>
          <pc:sldMk cId="4290086043" sldId="606"/>
        </pc:sldMkLst>
      </pc:sldChg>
      <pc:sldChg chg="add del">
        <pc:chgData name="Victor da Silva Carvalho" userId="b36c3d71-31af-49d3-93ac-472c0145821b" providerId="ADAL" clId="{E47988C8-CF2F-423E-9986-6AF09B60F956}" dt="2022-08-02T00:24:28.670" v="19896" actId="47"/>
        <pc:sldMkLst>
          <pc:docMk/>
          <pc:sldMk cId="1298071303" sldId="607"/>
        </pc:sldMkLst>
      </pc:sldChg>
      <pc:sldChg chg="add del">
        <pc:chgData name="Victor da Silva Carvalho" userId="b36c3d71-31af-49d3-93ac-472c0145821b" providerId="ADAL" clId="{E47988C8-CF2F-423E-9986-6AF09B60F956}" dt="2022-08-02T00:24:28.670" v="19896" actId="47"/>
        <pc:sldMkLst>
          <pc:docMk/>
          <pc:sldMk cId="123567655" sldId="608"/>
        </pc:sldMkLst>
      </pc:sldChg>
      <pc:sldChg chg="add del">
        <pc:chgData name="Victor da Silva Carvalho" userId="b36c3d71-31af-49d3-93ac-472c0145821b" providerId="ADAL" clId="{E47988C8-CF2F-423E-9986-6AF09B60F956}" dt="2022-08-02T00:24:28.670" v="19896" actId="47"/>
        <pc:sldMkLst>
          <pc:docMk/>
          <pc:sldMk cId="3341869844" sldId="609"/>
        </pc:sldMkLst>
      </pc:sldChg>
      <pc:sldChg chg="add del">
        <pc:chgData name="Victor da Silva Carvalho" userId="b36c3d71-31af-49d3-93ac-472c0145821b" providerId="ADAL" clId="{E47988C8-CF2F-423E-9986-6AF09B60F956}" dt="2022-08-02T00:24:28.670" v="19896" actId="47"/>
        <pc:sldMkLst>
          <pc:docMk/>
          <pc:sldMk cId="4181333248" sldId="610"/>
        </pc:sldMkLst>
      </pc:sldChg>
      <pc:sldChg chg="add del">
        <pc:chgData name="Victor da Silva Carvalho" userId="b36c3d71-31af-49d3-93ac-472c0145821b" providerId="ADAL" clId="{E47988C8-CF2F-423E-9986-6AF09B60F956}" dt="2022-08-02T00:24:28.670" v="19896" actId="47"/>
        <pc:sldMkLst>
          <pc:docMk/>
          <pc:sldMk cId="1355944976" sldId="611"/>
        </pc:sldMkLst>
      </pc:sldChg>
      <pc:sldChg chg="add del">
        <pc:chgData name="Victor da Silva Carvalho" userId="b36c3d71-31af-49d3-93ac-472c0145821b" providerId="ADAL" clId="{E47988C8-CF2F-423E-9986-6AF09B60F956}" dt="2022-08-02T00:24:28.670" v="19896" actId="47"/>
        <pc:sldMkLst>
          <pc:docMk/>
          <pc:sldMk cId="2700842071" sldId="612"/>
        </pc:sldMkLst>
      </pc:sldChg>
      <pc:sldChg chg="add del">
        <pc:chgData name="Victor da Silva Carvalho" userId="b36c3d71-31af-49d3-93ac-472c0145821b" providerId="ADAL" clId="{E47988C8-CF2F-423E-9986-6AF09B60F956}" dt="2022-08-02T00:24:15.253" v="19893" actId="47"/>
        <pc:sldMkLst>
          <pc:docMk/>
          <pc:sldMk cId="914298540" sldId="613"/>
        </pc:sldMkLst>
      </pc:sldChg>
      <pc:sldChg chg="add del">
        <pc:chgData name="Victor da Silva Carvalho" userId="b36c3d71-31af-49d3-93ac-472c0145821b" providerId="ADAL" clId="{E47988C8-CF2F-423E-9986-6AF09B60F956}" dt="2022-08-02T00:24:28.670" v="19896" actId="47"/>
        <pc:sldMkLst>
          <pc:docMk/>
          <pc:sldMk cId="3273268474" sldId="615"/>
        </pc:sldMkLst>
      </pc:sldChg>
      <pc:sldChg chg="add del">
        <pc:chgData name="Victor da Silva Carvalho" userId="b36c3d71-31af-49d3-93ac-472c0145821b" providerId="ADAL" clId="{E47988C8-CF2F-423E-9986-6AF09B60F956}" dt="2022-08-02T00:24:28.670" v="19896" actId="47"/>
        <pc:sldMkLst>
          <pc:docMk/>
          <pc:sldMk cId="227272921" sldId="616"/>
        </pc:sldMkLst>
      </pc:sldChg>
      <pc:sldChg chg="add del">
        <pc:chgData name="Victor da Silva Carvalho" userId="b36c3d71-31af-49d3-93ac-472c0145821b" providerId="ADAL" clId="{E47988C8-CF2F-423E-9986-6AF09B60F956}" dt="2022-08-02T00:24:28.670" v="19896" actId="47"/>
        <pc:sldMkLst>
          <pc:docMk/>
          <pc:sldMk cId="4200814057" sldId="617"/>
        </pc:sldMkLst>
      </pc:sldChg>
      <pc:sldChg chg="add del ord modNotesTx">
        <pc:chgData name="Victor da Silva Carvalho" userId="b36c3d71-31af-49d3-93ac-472c0145821b" providerId="ADAL" clId="{E47988C8-CF2F-423E-9986-6AF09B60F956}" dt="2022-08-03T16:21:39.583" v="20364" actId="47"/>
        <pc:sldMkLst>
          <pc:docMk/>
          <pc:sldMk cId="4265739952" sldId="618"/>
        </pc:sldMkLst>
      </pc:sldChg>
      <pc:sldChg chg="addSp delSp modSp add mod setBg modNotesTx">
        <pc:chgData name="Victor da Silva Carvalho" userId="b36c3d71-31af-49d3-93ac-472c0145821b" providerId="ADAL" clId="{E47988C8-CF2F-423E-9986-6AF09B60F956}" dt="2022-08-03T22:50:35.625" v="31661" actId="20577"/>
        <pc:sldMkLst>
          <pc:docMk/>
          <pc:sldMk cId="347566122" sldId="619"/>
        </pc:sldMkLst>
        <pc:spChg chg="add del mod">
          <ac:chgData name="Victor da Silva Carvalho" userId="b36c3d71-31af-49d3-93ac-472c0145821b" providerId="ADAL" clId="{E47988C8-CF2F-423E-9986-6AF09B60F956}" dt="2022-08-03T17:29:06.893" v="20611" actId="478"/>
          <ac:spMkLst>
            <pc:docMk/>
            <pc:sldMk cId="347566122" sldId="619"/>
            <ac:spMk id="2" creationId="{8D43423D-84AA-5302-7E89-E224EA190DB2}"/>
          </ac:spMkLst>
        </pc:spChg>
        <pc:spChg chg="add del">
          <ac:chgData name="Victor da Silva Carvalho" userId="b36c3d71-31af-49d3-93ac-472c0145821b" providerId="ADAL" clId="{E47988C8-CF2F-423E-9986-6AF09B60F956}" dt="2022-08-02T00:28:41.971" v="19920" actId="26606"/>
          <ac:spMkLst>
            <pc:docMk/>
            <pc:sldMk cId="347566122" sldId="619"/>
            <ac:spMk id="11" creationId="{A9F529C3-C941-49FD-8C67-82F134F64BDB}"/>
          </ac:spMkLst>
        </pc:spChg>
        <pc:spChg chg="add del">
          <ac:chgData name="Victor da Silva Carvalho" userId="b36c3d71-31af-49d3-93ac-472c0145821b" providerId="ADAL" clId="{E47988C8-CF2F-423E-9986-6AF09B60F956}" dt="2022-08-02T00:28:41.971" v="19920" actId="26606"/>
          <ac:spMkLst>
            <pc:docMk/>
            <pc:sldMk cId="347566122" sldId="619"/>
            <ac:spMk id="13" creationId="{20586029-32A0-47E5-9AEC-AE3ABA6B94D0}"/>
          </ac:spMkLst>
        </pc:spChg>
        <pc:picChg chg="del mod">
          <ac:chgData name="Victor da Silva Carvalho" userId="b36c3d71-31af-49d3-93ac-472c0145821b" providerId="ADAL" clId="{E47988C8-CF2F-423E-9986-6AF09B60F956}" dt="2022-08-02T00:28:33.900" v="19917" actId="21"/>
          <ac:picMkLst>
            <pc:docMk/>
            <pc:sldMk cId="347566122" sldId="619"/>
            <ac:picMk id="3" creationId="{38EB02EA-E169-15FE-71A7-DFDDA0274E9A}"/>
          </ac:picMkLst>
        </pc:picChg>
        <pc:picChg chg="add del mod">
          <ac:chgData name="Victor da Silva Carvalho" userId="b36c3d71-31af-49d3-93ac-472c0145821b" providerId="ADAL" clId="{E47988C8-CF2F-423E-9986-6AF09B60F956}" dt="2022-08-02T00:52:29.665" v="20054" actId="478"/>
          <ac:picMkLst>
            <pc:docMk/>
            <pc:sldMk cId="347566122" sldId="619"/>
            <ac:picMk id="4" creationId="{F9BB2CED-5776-DE4D-428B-73CC9C9F6A13}"/>
          </ac:picMkLst>
        </pc:picChg>
        <pc:picChg chg="del">
          <ac:chgData name="Victor da Silva Carvalho" userId="b36c3d71-31af-49d3-93ac-472c0145821b" providerId="ADAL" clId="{E47988C8-CF2F-423E-9986-6AF09B60F956}" dt="2022-08-02T00:28:33.900" v="19917" actId="21"/>
          <ac:picMkLst>
            <pc:docMk/>
            <pc:sldMk cId="347566122" sldId="619"/>
            <ac:picMk id="5" creationId="{5857D35B-49E7-247A-CE6B-81F9B111BDB6}"/>
          </ac:picMkLst>
        </pc:picChg>
        <pc:picChg chg="add del mod">
          <ac:chgData name="Victor da Silva Carvalho" userId="b36c3d71-31af-49d3-93ac-472c0145821b" providerId="ADAL" clId="{E47988C8-CF2F-423E-9986-6AF09B60F956}" dt="2022-08-02T00:52:29.665" v="20054" actId="478"/>
          <ac:picMkLst>
            <pc:docMk/>
            <pc:sldMk cId="347566122" sldId="619"/>
            <ac:picMk id="6" creationId="{68F6E6FA-7DD4-B993-92FE-06C514BBFBC1}"/>
          </ac:picMkLst>
        </pc:picChg>
        <pc:picChg chg="add del mod">
          <ac:chgData name="Victor da Silva Carvalho" userId="b36c3d71-31af-49d3-93ac-472c0145821b" providerId="ADAL" clId="{E47988C8-CF2F-423E-9986-6AF09B60F956}" dt="2022-08-03T17:29:53.671" v="20617" actId="478"/>
          <ac:picMkLst>
            <pc:docMk/>
            <pc:sldMk cId="347566122" sldId="619"/>
            <ac:picMk id="8" creationId="{5A2873D3-8128-D1FA-D4A0-2CB88174BB29}"/>
          </ac:picMkLst>
        </pc:picChg>
        <pc:picChg chg="add mod">
          <ac:chgData name="Victor da Silva Carvalho" userId="b36c3d71-31af-49d3-93ac-472c0145821b" providerId="ADAL" clId="{E47988C8-CF2F-423E-9986-6AF09B60F956}" dt="2022-08-03T18:09:52.514" v="20686" actId="1076"/>
          <ac:picMkLst>
            <pc:docMk/>
            <pc:sldMk cId="347566122" sldId="619"/>
            <ac:picMk id="9" creationId="{A1C5482E-3D88-3C5D-E8F0-5B4A51F2E000}"/>
          </ac:picMkLst>
        </pc:picChg>
        <pc:picChg chg="add mod">
          <ac:chgData name="Victor da Silva Carvalho" userId="b36c3d71-31af-49d3-93ac-472c0145821b" providerId="ADAL" clId="{E47988C8-CF2F-423E-9986-6AF09B60F956}" dt="2022-08-03T18:09:55.647" v="20687" actId="1076"/>
          <ac:picMkLst>
            <pc:docMk/>
            <pc:sldMk cId="347566122" sldId="619"/>
            <ac:picMk id="12" creationId="{342CEB42-C6FD-1D06-7E08-B3D626129578}"/>
          </ac:picMkLst>
        </pc:picChg>
        <pc:picChg chg="add mod">
          <ac:chgData name="Victor da Silva Carvalho" userId="b36c3d71-31af-49d3-93ac-472c0145821b" providerId="ADAL" clId="{E47988C8-CF2F-423E-9986-6AF09B60F956}" dt="2022-08-03T18:09:57.147" v="20688" actId="1076"/>
          <ac:picMkLst>
            <pc:docMk/>
            <pc:sldMk cId="347566122" sldId="619"/>
            <ac:picMk id="16" creationId="{2D9A38C5-22B0-3FE1-448B-1B63EFBD6616}"/>
          </ac:picMkLst>
        </pc:picChg>
        <pc:cxnChg chg="add del">
          <ac:chgData name="Victor da Silva Carvalho" userId="b36c3d71-31af-49d3-93ac-472c0145821b" providerId="ADAL" clId="{E47988C8-CF2F-423E-9986-6AF09B60F956}" dt="2022-08-02T00:28:41.971" v="19920" actId="26606"/>
          <ac:cxnSpMkLst>
            <pc:docMk/>
            <pc:sldMk cId="347566122" sldId="619"/>
            <ac:cxnSpMk id="15" creationId="{8C730EAB-A532-4295-A302-FB4B90DB9F5E}"/>
          </ac:cxnSpMkLst>
        </pc:cxnChg>
      </pc:sldChg>
      <pc:sldChg chg="delSp modSp add del">
        <pc:chgData name="Victor da Silva Carvalho" userId="b36c3d71-31af-49d3-93ac-472c0145821b" providerId="ADAL" clId="{E47988C8-CF2F-423E-9986-6AF09B60F956}" dt="2022-08-02T00:24:32.440" v="19897" actId="47"/>
        <pc:sldMkLst>
          <pc:docMk/>
          <pc:sldMk cId="1789927507" sldId="621"/>
        </pc:sldMkLst>
        <pc:spChg chg="mod">
          <ac:chgData name="Victor da Silva Carvalho" userId="b36c3d71-31af-49d3-93ac-472c0145821b" providerId="ADAL" clId="{E47988C8-CF2F-423E-9986-6AF09B60F956}" dt="2022-07-31T19:11:00.263" v="17456" actId="20577"/>
          <ac:spMkLst>
            <pc:docMk/>
            <pc:sldMk cId="1789927507" sldId="621"/>
            <ac:spMk id="3" creationId="{6EA0B4D2-CEB0-4BD0-C22E-39DD138A0361}"/>
          </ac:spMkLst>
        </pc:spChg>
        <pc:picChg chg="del">
          <ac:chgData name="Victor da Silva Carvalho" userId="b36c3d71-31af-49d3-93ac-472c0145821b" providerId="ADAL" clId="{E47988C8-CF2F-423E-9986-6AF09B60F956}" dt="2022-07-31T19:11:02.055" v="17457" actId="478"/>
          <ac:picMkLst>
            <pc:docMk/>
            <pc:sldMk cId="1789927507" sldId="621"/>
            <ac:picMk id="1026" creationId="{BCDE82EC-6E60-866C-B240-6CD9D78A7D04}"/>
          </ac:picMkLst>
        </pc:picChg>
      </pc:sldChg>
      <pc:sldChg chg="add del">
        <pc:chgData name="Victor da Silva Carvalho" userId="b36c3d71-31af-49d3-93ac-472c0145821b" providerId="ADAL" clId="{E47988C8-CF2F-423E-9986-6AF09B60F956}" dt="2022-08-02T00:29:43.002" v="19929" actId="47"/>
        <pc:sldMkLst>
          <pc:docMk/>
          <pc:sldMk cId="1044994928" sldId="622"/>
        </pc:sldMkLst>
      </pc:sldChg>
      <pc:sldChg chg="addSp delSp modSp add mod ord delAnim modAnim modNotesTx">
        <pc:chgData name="Victor da Silva Carvalho" userId="b36c3d71-31af-49d3-93ac-472c0145821b" providerId="ADAL" clId="{E47988C8-CF2F-423E-9986-6AF09B60F956}" dt="2022-08-03T19:29:32.738" v="25656" actId="6549"/>
        <pc:sldMkLst>
          <pc:docMk/>
          <pc:sldMk cId="2078993605" sldId="623"/>
        </pc:sldMkLst>
        <pc:spChg chg="del mod">
          <ac:chgData name="Victor da Silva Carvalho" userId="b36c3d71-31af-49d3-93ac-472c0145821b" providerId="ADAL" clId="{E47988C8-CF2F-423E-9986-6AF09B60F956}" dt="2022-07-28T15:00:15.190" v="5279" actId="478"/>
          <ac:spMkLst>
            <pc:docMk/>
            <pc:sldMk cId="2078993605" sldId="623"/>
            <ac:spMk id="4" creationId="{4EE26C36-F010-47CA-99EE-CFF1EEBDBD9B}"/>
          </ac:spMkLst>
        </pc:spChg>
        <pc:spChg chg="add mod ord">
          <ac:chgData name="Victor da Silva Carvalho" userId="b36c3d71-31af-49d3-93ac-472c0145821b" providerId="ADAL" clId="{E47988C8-CF2F-423E-9986-6AF09B60F956}" dt="2022-07-28T14:54:11.548" v="5276" actId="207"/>
          <ac:spMkLst>
            <pc:docMk/>
            <pc:sldMk cId="2078993605" sldId="623"/>
            <ac:spMk id="13" creationId="{33BED08E-8CDD-40AC-D76F-96214D4ABAF1}"/>
          </ac:spMkLst>
        </pc:spChg>
        <pc:spChg chg="add del mod">
          <ac:chgData name="Victor da Silva Carvalho" userId="b36c3d71-31af-49d3-93ac-472c0145821b" providerId="ADAL" clId="{E47988C8-CF2F-423E-9986-6AF09B60F956}" dt="2022-07-28T15:00:17.832" v="5281" actId="478"/>
          <ac:spMkLst>
            <pc:docMk/>
            <pc:sldMk cId="2078993605" sldId="623"/>
            <ac:spMk id="15" creationId="{10D5A8A0-6C40-C2CE-8DDF-234F5830EEF2}"/>
          </ac:spMkLst>
        </pc:spChg>
        <pc:spChg chg="add mod">
          <ac:chgData name="Victor da Silva Carvalho" userId="b36c3d71-31af-49d3-93ac-472c0145821b" providerId="ADAL" clId="{E47988C8-CF2F-423E-9986-6AF09B60F956}" dt="2022-07-28T15:26:29.548" v="5412" actId="1036"/>
          <ac:spMkLst>
            <pc:docMk/>
            <pc:sldMk cId="2078993605" sldId="623"/>
            <ac:spMk id="18" creationId="{C4CBBE12-A66A-6A3F-AA18-890831906B86}"/>
          </ac:spMkLst>
        </pc:spChg>
        <pc:spChg chg="add mod">
          <ac:chgData name="Victor da Silva Carvalho" userId="b36c3d71-31af-49d3-93ac-472c0145821b" providerId="ADAL" clId="{E47988C8-CF2F-423E-9986-6AF09B60F956}" dt="2022-07-28T15:26:29.548" v="5412" actId="1036"/>
          <ac:spMkLst>
            <pc:docMk/>
            <pc:sldMk cId="2078993605" sldId="623"/>
            <ac:spMk id="19" creationId="{8A06F2AE-7116-BCD5-1672-1B5C51F760EC}"/>
          </ac:spMkLst>
        </pc:spChg>
        <pc:spChg chg="add del mod">
          <ac:chgData name="Victor da Silva Carvalho" userId="b36c3d71-31af-49d3-93ac-472c0145821b" providerId="ADAL" clId="{E47988C8-CF2F-423E-9986-6AF09B60F956}" dt="2022-07-28T15:20:44.632" v="5335" actId="478"/>
          <ac:spMkLst>
            <pc:docMk/>
            <pc:sldMk cId="2078993605" sldId="623"/>
            <ac:spMk id="20" creationId="{8D496EAC-763A-904A-0EAC-3E66BC3AD19F}"/>
          </ac:spMkLst>
        </pc:spChg>
        <pc:spChg chg="add mod">
          <ac:chgData name="Victor da Silva Carvalho" userId="b36c3d71-31af-49d3-93ac-472c0145821b" providerId="ADAL" clId="{E47988C8-CF2F-423E-9986-6AF09B60F956}" dt="2022-07-28T15:26:29.548" v="5412" actId="1036"/>
          <ac:spMkLst>
            <pc:docMk/>
            <pc:sldMk cId="2078993605" sldId="623"/>
            <ac:spMk id="22" creationId="{D9989B04-ED93-95D6-BAEF-8C01048E0D63}"/>
          </ac:spMkLst>
        </pc:spChg>
        <pc:spChg chg="add del mod">
          <ac:chgData name="Victor da Silva Carvalho" userId="b36c3d71-31af-49d3-93ac-472c0145821b" providerId="ADAL" clId="{E47988C8-CF2F-423E-9986-6AF09B60F956}" dt="2022-07-28T15:24:50.197" v="5354" actId="478"/>
          <ac:spMkLst>
            <pc:docMk/>
            <pc:sldMk cId="2078993605" sldId="623"/>
            <ac:spMk id="23" creationId="{1724BD53-7039-4716-2183-6AA3C23D7738}"/>
          </ac:spMkLst>
        </pc:spChg>
        <pc:spChg chg="add mod">
          <ac:chgData name="Victor da Silva Carvalho" userId="b36c3d71-31af-49d3-93ac-472c0145821b" providerId="ADAL" clId="{E47988C8-CF2F-423E-9986-6AF09B60F956}" dt="2022-07-28T15:26:32.686" v="5413" actId="1076"/>
          <ac:spMkLst>
            <pc:docMk/>
            <pc:sldMk cId="2078993605" sldId="623"/>
            <ac:spMk id="24" creationId="{BD3FFF98-2646-85A7-3D27-2B64699E4D88}"/>
          </ac:spMkLst>
        </pc:spChg>
        <pc:picChg chg="add del mod">
          <ac:chgData name="Victor da Silva Carvalho" userId="b36c3d71-31af-49d3-93ac-472c0145821b" providerId="ADAL" clId="{E47988C8-CF2F-423E-9986-6AF09B60F956}" dt="2022-07-28T14:27:16.328" v="5098" actId="478"/>
          <ac:picMkLst>
            <pc:docMk/>
            <pc:sldMk cId="2078993605" sldId="623"/>
            <ac:picMk id="5" creationId="{85D8EAC0-551A-3A20-BC6B-68C287074CFD}"/>
          </ac:picMkLst>
        </pc:picChg>
        <pc:picChg chg="add mod">
          <ac:chgData name="Victor da Silva Carvalho" userId="b36c3d71-31af-49d3-93ac-472c0145821b" providerId="ADAL" clId="{E47988C8-CF2F-423E-9986-6AF09B60F956}" dt="2022-07-28T14:54:24.856" v="5277" actId="1076"/>
          <ac:picMkLst>
            <pc:docMk/>
            <pc:sldMk cId="2078993605" sldId="623"/>
            <ac:picMk id="7" creationId="{A6F38EA2-1071-9D54-F4D8-C4BA2F191157}"/>
          </ac:picMkLst>
        </pc:picChg>
        <pc:picChg chg="add del mod">
          <ac:chgData name="Victor da Silva Carvalho" userId="b36c3d71-31af-49d3-93ac-472c0145821b" providerId="ADAL" clId="{E47988C8-CF2F-423E-9986-6AF09B60F956}" dt="2022-07-28T14:45:03.125" v="5257" actId="478"/>
          <ac:picMkLst>
            <pc:docMk/>
            <pc:sldMk cId="2078993605" sldId="623"/>
            <ac:picMk id="9" creationId="{E4A6B4CA-2ADE-4D00-7755-E3F685B607A9}"/>
          </ac:picMkLst>
        </pc:picChg>
        <pc:picChg chg="del">
          <ac:chgData name="Victor da Silva Carvalho" userId="b36c3d71-31af-49d3-93ac-472c0145821b" providerId="ADAL" clId="{E47988C8-CF2F-423E-9986-6AF09B60F956}" dt="2022-07-15T20:15:20.551" v="2313" actId="478"/>
          <ac:picMkLst>
            <pc:docMk/>
            <pc:sldMk cId="2078993605" sldId="623"/>
            <ac:picMk id="14" creationId="{2958AD8B-F7F2-6BD1-1BB1-C54E83CE3AC9}"/>
          </ac:picMkLst>
        </pc:picChg>
        <pc:picChg chg="del">
          <ac:chgData name="Victor da Silva Carvalho" userId="b36c3d71-31af-49d3-93ac-472c0145821b" providerId="ADAL" clId="{E47988C8-CF2F-423E-9986-6AF09B60F956}" dt="2022-07-15T20:15:20.551" v="2313" actId="478"/>
          <ac:picMkLst>
            <pc:docMk/>
            <pc:sldMk cId="2078993605" sldId="623"/>
            <ac:picMk id="15" creationId="{D6F0F34F-9120-203B-2B0B-6D99189AB302}"/>
          </ac:picMkLst>
        </pc:picChg>
        <pc:picChg chg="add mod">
          <ac:chgData name="Victor da Silva Carvalho" userId="b36c3d71-31af-49d3-93ac-472c0145821b" providerId="ADAL" clId="{E47988C8-CF2F-423E-9986-6AF09B60F956}" dt="2022-07-28T15:26:29.548" v="5412" actId="1036"/>
          <ac:picMkLst>
            <pc:docMk/>
            <pc:sldMk cId="2078993605" sldId="623"/>
            <ac:picMk id="16" creationId="{0E640594-9BD4-9F7A-9AEC-B596A9436C42}"/>
          </ac:picMkLst>
        </pc:picChg>
        <pc:picChg chg="add mod">
          <ac:chgData name="Victor da Silva Carvalho" userId="b36c3d71-31af-49d3-93ac-472c0145821b" providerId="ADAL" clId="{E47988C8-CF2F-423E-9986-6AF09B60F956}" dt="2022-07-28T15:26:29.548" v="5412" actId="1036"/>
          <ac:picMkLst>
            <pc:docMk/>
            <pc:sldMk cId="2078993605" sldId="623"/>
            <ac:picMk id="17" creationId="{6E5FF3D2-EA91-9811-50D8-5D2B72592198}"/>
          </ac:picMkLst>
        </pc:picChg>
        <pc:picChg chg="add mod">
          <ac:chgData name="Victor da Silva Carvalho" userId="b36c3d71-31af-49d3-93ac-472c0145821b" providerId="ADAL" clId="{E47988C8-CF2F-423E-9986-6AF09B60F956}" dt="2022-07-28T15:26:29.548" v="5412" actId="1036"/>
          <ac:picMkLst>
            <pc:docMk/>
            <pc:sldMk cId="2078993605" sldId="623"/>
            <ac:picMk id="1028" creationId="{ED2AFBF6-26C6-55F8-C360-9BE51FDC9852}"/>
          </ac:picMkLst>
        </pc:picChg>
        <pc:cxnChg chg="add del mod">
          <ac:chgData name="Victor da Silva Carvalho" userId="b36c3d71-31af-49d3-93ac-472c0145821b" providerId="ADAL" clId="{E47988C8-CF2F-423E-9986-6AF09B60F956}" dt="2022-07-28T14:52:48.433" v="5268" actId="478"/>
          <ac:cxnSpMkLst>
            <pc:docMk/>
            <pc:sldMk cId="2078993605" sldId="623"/>
            <ac:cxnSpMk id="11" creationId="{A3EFA9D4-70BD-B6C9-E8DE-3D8DA42BBA30}"/>
          </ac:cxnSpMkLst>
        </pc:cxnChg>
      </pc:sldChg>
      <pc:sldChg chg="addSp modSp add mod ord modNotesTx">
        <pc:chgData name="Victor da Silva Carvalho" userId="b36c3d71-31af-49d3-93ac-472c0145821b" providerId="ADAL" clId="{E47988C8-CF2F-423E-9986-6AF09B60F956}" dt="2022-08-05T19:04:13.863" v="34210"/>
        <pc:sldMkLst>
          <pc:docMk/>
          <pc:sldMk cId="1750978007" sldId="624"/>
        </pc:sldMkLst>
        <pc:spChg chg="mod">
          <ac:chgData name="Victor da Silva Carvalho" userId="b36c3d71-31af-49d3-93ac-472c0145821b" providerId="ADAL" clId="{E47988C8-CF2F-423E-9986-6AF09B60F956}" dt="2022-07-15T20:26:07.275" v="2894" actId="20577"/>
          <ac:spMkLst>
            <pc:docMk/>
            <pc:sldMk cId="1750978007" sldId="624"/>
            <ac:spMk id="4" creationId="{4EE26C36-F010-47CA-99EE-CFF1EEBDBD9B}"/>
          </ac:spMkLst>
        </pc:spChg>
        <pc:spChg chg="add mod">
          <ac:chgData name="Victor da Silva Carvalho" userId="b36c3d71-31af-49d3-93ac-472c0145821b" providerId="ADAL" clId="{E47988C8-CF2F-423E-9986-6AF09B60F956}" dt="2022-08-01T23:29:44.643" v="19463"/>
          <ac:spMkLst>
            <pc:docMk/>
            <pc:sldMk cId="1750978007" sldId="624"/>
            <ac:spMk id="6" creationId="{5AA80112-B7C0-A7B7-CF0C-76C8E0A6330F}"/>
          </ac:spMkLst>
        </pc:spChg>
      </pc:sldChg>
      <pc:sldChg chg="modSp add del mod ord">
        <pc:chgData name="Victor da Silva Carvalho" userId="b36c3d71-31af-49d3-93ac-472c0145821b" providerId="ADAL" clId="{E47988C8-CF2F-423E-9986-6AF09B60F956}" dt="2022-08-03T16:21:44.254" v="20365" actId="47"/>
        <pc:sldMkLst>
          <pc:docMk/>
          <pc:sldMk cId="1858390580" sldId="625"/>
        </pc:sldMkLst>
        <pc:spChg chg="mod">
          <ac:chgData name="Victor da Silva Carvalho" userId="b36c3d71-31af-49d3-93ac-472c0145821b" providerId="ADAL" clId="{E47988C8-CF2F-423E-9986-6AF09B60F956}" dt="2022-07-30T23:13:45.715" v="13816" actId="20577"/>
          <ac:spMkLst>
            <pc:docMk/>
            <pc:sldMk cId="1858390580" sldId="625"/>
            <ac:spMk id="4" creationId="{4EE26C36-F010-47CA-99EE-CFF1EEBDBD9B}"/>
          </ac:spMkLst>
        </pc:spChg>
      </pc:sldChg>
      <pc:sldChg chg="addSp delSp modSp add mod delAnim modAnim modNotesTx">
        <pc:chgData name="Victor da Silva Carvalho" userId="b36c3d71-31af-49d3-93ac-472c0145821b" providerId="ADAL" clId="{E47988C8-CF2F-423E-9986-6AF09B60F956}" dt="2022-08-03T19:29:59.243" v="25673" actId="20577"/>
        <pc:sldMkLst>
          <pc:docMk/>
          <pc:sldMk cId="3144177499" sldId="626"/>
        </pc:sldMkLst>
        <pc:spChg chg="del">
          <ac:chgData name="Victor da Silva Carvalho" userId="b36c3d71-31af-49d3-93ac-472c0145821b" providerId="ADAL" clId="{E47988C8-CF2F-423E-9986-6AF09B60F956}" dt="2022-07-19T18:26:03.642" v="3761" actId="478"/>
          <ac:spMkLst>
            <pc:docMk/>
            <pc:sldMk cId="3144177499" sldId="626"/>
            <ac:spMk id="6" creationId="{B4917CC2-66D9-1274-6870-B8AF8E3ED31D}"/>
          </ac:spMkLst>
        </pc:spChg>
        <pc:spChg chg="add del mod">
          <ac:chgData name="Victor da Silva Carvalho" userId="b36c3d71-31af-49d3-93ac-472c0145821b" providerId="ADAL" clId="{E47988C8-CF2F-423E-9986-6AF09B60F956}" dt="2022-07-19T18:28:22.208" v="3972" actId="478"/>
          <ac:spMkLst>
            <pc:docMk/>
            <pc:sldMk cId="3144177499" sldId="626"/>
            <ac:spMk id="7" creationId="{C38A5A6A-14CF-75B5-8544-13870F45B713}"/>
          </ac:spMkLst>
        </pc:spChg>
        <pc:spChg chg="add del mod">
          <ac:chgData name="Victor da Silva Carvalho" userId="b36c3d71-31af-49d3-93ac-472c0145821b" providerId="ADAL" clId="{E47988C8-CF2F-423E-9986-6AF09B60F956}" dt="2022-07-28T15:46:53.774" v="5765" actId="478"/>
          <ac:spMkLst>
            <pc:docMk/>
            <pc:sldMk cId="3144177499" sldId="626"/>
            <ac:spMk id="8" creationId="{141945AB-CA14-2402-27F8-154B793A9CE8}"/>
          </ac:spMkLst>
        </pc:spChg>
        <pc:spChg chg="add del mod">
          <ac:chgData name="Victor da Silva Carvalho" userId="b36c3d71-31af-49d3-93ac-472c0145821b" providerId="ADAL" clId="{E47988C8-CF2F-423E-9986-6AF09B60F956}" dt="2022-07-28T15:46:53.774" v="5765" actId="478"/>
          <ac:spMkLst>
            <pc:docMk/>
            <pc:sldMk cId="3144177499" sldId="626"/>
            <ac:spMk id="9" creationId="{8D7FACE4-397C-2751-3F8A-AC12197CF317}"/>
          </ac:spMkLst>
        </pc:spChg>
        <pc:spChg chg="add del mod">
          <ac:chgData name="Victor da Silva Carvalho" userId="b36c3d71-31af-49d3-93ac-472c0145821b" providerId="ADAL" clId="{E47988C8-CF2F-423E-9986-6AF09B60F956}" dt="2022-07-28T15:46:53.774" v="5765" actId="478"/>
          <ac:spMkLst>
            <pc:docMk/>
            <pc:sldMk cId="3144177499" sldId="626"/>
            <ac:spMk id="10" creationId="{C6BB3754-824E-514A-272D-98451D54D489}"/>
          </ac:spMkLst>
        </pc:spChg>
        <pc:spChg chg="del mod">
          <ac:chgData name="Victor da Silva Carvalho" userId="b36c3d71-31af-49d3-93ac-472c0145821b" providerId="ADAL" clId="{E47988C8-CF2F-423E-9986-6AF09B60F956}" dt="2022-07-28T15:46:53.774" v="5765" actId="478"/>
          <ac:spMkLst>
            <pc:docMk/>
            <pc:sldMk cId="3144177499" sldId="626"/>
            <ac:spMk id="16" creationId="{F05214FA-4824-4DCA-A2E0-D0C471ABA0AF}"/>
          </ac:spMkLst>
        </pc:spChg>
        <pc:spChg chg="del mod">
          <ac:chgData name="Victor da Silva Carvalho" userId="b36c3d71-31af-49d3-93ac-472c0145821b" providerId="ADAL" clId="{E47988C8-CF2F-423E-9986-6AF09B60F956}" dt="2022-07-28T15:46:53.774" v="5765" actId="478"/>
          <ac:spMkLst>
            <pc:docMk/>
            <pc:sldMk cId="3144177499" sldId="626"/>
            <ac:spMk id="18" creationId="{87F2551D-A797-4127-B0D7-F6C714D5AC52}"/>
          </ac:spMkLst>
        </pc:spChg>
        <pc:picChg chg="add mod">
          <ac:chgData name="Victor da Silva Carvalho" userId="b36c3d71-31af-49d3-93ac-472c0145821b" providerId="ADAL" clId="{E47988C8-CF2F-423E-9986-6AF09B60F956}" dt="2022-07-28T15:46:56.299" v="5766" actId="1076"/>
          <ac:picMkLst>
            <pc:docMk/>
            <pc:sldMk cId="3144177499" sldId="626"/>
            <ac:picMk id="2" creationId="{C9B1ACFF-B4A0-3497-065B-D0828B2174D8}"/>
          </ac:picMkLst>
        </pc:picChg>
        <pc:picChg chg="del">
          <ac:chgData name="Victor da Silva Carvalho" userId="b36c3d71-31af-49d3-93ac-472c0145821b" providerId="ADAL" clId="{E47988C8-CF2F-423E-9986-6AF09B60F956}" dt="2022-07-28T14:58:19.799" v="5278" actId="478"/>
          <ac:picMkLst>
            <pc:docMk/>
            <pc:sldMk cId="3144177499" sldId="626"/>
            <ac:picMk id="3" creationId="{E318D84D-53AC-94F0-1FA5-BDDBC228C73B}"/>
          </ac:picMkLst>
        </pc:picChg>
      </pc:sldChg>
      <pc:sldChg chg="addSp delSp modSp add del mod addAnim delAnim modAnim modNotesTx">
        <pc:chgData name="Victor da Silva Carvalho" userId="b36c3d71-31af-49d3-93ac-472c0145821b" providerId="ADAL" clId="{E47988C8-CF2F-423E-9986-6AF09B60F956}" dt="2022-08-01T23:45:03.907" v="19662" actId="47"/>
        <pc:sldMkLst>
          <pc:docMk/>
          <pc:sldMk cId="4294320525" sldId="627"/>
        </pc:sldMkLst>
        <pc:spChg chg="add del mod">
          <ac:chgData name="Victor da Silva Carvalho" userId="b36c3d71-31af-49d3-93ac-472c0145821b" providerId="ADAL" clId="{E47988C8-CF2F-423E-9986-6AF09B60F956}" dt="2022-07-30T21:57:49.707" v="12261" actId="21"/>
          <ac:spMkLst>
            <pc:docMk/>
            <pc:sldMk cId="4294320525" sldId="627"/>
            <ac:spMk id="6" creationId="{17009502-C5A7-3AFE-03B3-DBD24F255EE6}"/>
          </ac:spMkLst>
        </pc:spChg>
        <pc:spChg chg="del">
          <ac:chgData name="Victor da Silva Carvalho" userId="b36c3d71-31af-49d3-93ac-472c0145821b" providerId="ADAL" clId="{E47988C8-CF2F-423E-9986-6AF09B60F956}" dt="2022-07-19T18:21:46.253" v="3758" actId="478"/>
          <ac:spMkLst>
            <pc:docMk/>
            <pc:sldMk cId="4294320525" sldId="627"/>
            <ac:spMk id="6" creationId="{B4917CC2-66D9-1274-6870-B8AF8E3ED31D}"/>
          </ac:spMkLst>
        </pc:spChg>
        <pc:spChg chg="add del mod">
          <ac:chgData name="Victor da Silva Carvalho" userId="b36c3d71-31af-49d3-93ac-472c0145821b" providerId="ADAL" clId="{E47988C8-CF2F-423E-9986-6AF09B60F956}" dt="2022-07-30T21:56:59.236" v="12250" actId="478"/>
          <ac:spMkLst>
            <pc:docMk/>
            <pc:sldMk cId="4294320525" sldId="627"/>
            <ac:spMk id="7" creationId="{A4285F0F-F91B-23BF-D43D-A4FCD8BCEE5C}"/>
          </ac:spMkLst>
        </pc:spChg>
        <pc:spChg chg="add del mod">
          <ac:chgData name="Victor da Silva Carvalho" userId="b36c3d71-31af-49d3-93ac-472c0145821b" providerId="ADAL" clId="{E47988C8-CF2F-423E-9986-6AF09B60F956}" dt="2022-07-30T22:32:12.960" v="13134" actId="1076"/>
          <ac:spMkLst>
            <pc:docMk/>
            <pc:sldMk cId="4294320525" sldId="627"/>
            <ac:spMk id="10" creationId="{2F06C9DF-3743-80FD-C33E-DBAE9A880B5E}"/>
          </ac:spMkLst>
        </pc:spChg>
        <pc:spChg chg="del mod">
          <ac:chgData name="Victor da Silva Carvalho" userId="b36c3d71-31af-49d3-93ac-472c0145821b" providerId="ADAL" clId="{E47988C8-CF2F-423E-9986-6AF09B60F956}" dt="2022-07-28T16:21:35.957" v="6243"/>
          <ac:spMkLst>
            <pc:docMk/>
            <pc:sldMk cId="4294320525" sldId="627"/>
            <ac:spMk id="16" creationId="{F05214FA-4824-4DCA-A2E0-D0C471ABA0AF}"/>
          </ac:spMkLst>
        </pc:spChg>
        <pc:spChg chg="del mod">
          <ac:chgData name="Victor da Silva Carvalho" userId="b36c3d71-31af-49d3-93ac-472c0145821b" providerId="ADAL" clId="{E47988C8-CF2F-423E-9986-6AF09B60F956}" dt="2022-07-30T21:56:59.236" v="12250" actId="478"/>
          <ac:spMkLst>
            <pc:docMk/>
            <pc:sldMk cId="4294320525" sldId="627"/>
            <ac:spMk id="18" creationId="{87F2551D-A797-4127-B0D7-F6C714D5AC52}"/>
          </ac:spMkLst>
        </pc:spChg>
        <pc:picChg chg="add mod ord">
          <ac:chgData name="Victor da Silva Carvalho" userId="b36c3d71-31af-49d3-93ac-472c0145821b" providerId="ADAL" clId="{E47988C8-CF2F-423E-9986-6AF09B60F956}" dt="2022-07-30T22:32:18.553" v="13137" actId="1076"/>
          <ac:picMkLst>
            <pc:docMk/>
            <pc:sldMk cId="4294320525" sldId="627"/>
            <ac:picMk id="2" creationId="{AF89348F-1254-878F-545B-73B05FE1508C}"/>
          </ac:picMkLst>
        </pc:picChg>
        <pc:picChg chg="del">
          <ac:chgData name="Victor da Silva Carvalho" userId="b36c3d71-31af-49d3-93ac-472c0145821b" providerId="ADAL" clId="{E47988C8-CF2F-423E-9986-6AF09B60F956}" dt="2022-07-19T18:21:48.108" v="3759" actId="478"/>
          <ac:picMkLst>
            <pc:docMk/>
            <pc:sldMk cId="4294320525" sldId="627"/>
            <ac:picMk id="3" creationId="{E318D84D-53AC-94F0-1FA5-BDDBC228C73B}"/>
          </ac:picMkLst>
        </pc:picChg>
        <pc:picChg chg="add del mod">
          <ac:chgData name="Victor da Silva Carvalho" userId="b36c3d71-31af-49d3-93ac-472c0145821b" providerId="ADAL" clId="{E47988C8-CF2F-423E-9986-6AF09B60F956}" dt="2022-07-30T21:57:49.707" v="12261" actId="21"/>
          <ac:picMkLst>
            <pc:docMk/>
            <pc:sldMk cId="4294320525" sldId="627"/>
            <ac:picMk id="4" creationId="{1AA99F2A-1C1E-7B0C-E38F-12CE871B5004}"/>
          </ac:picMkLst>
        </pc:picChg>
        <pc:picChg chg="add del mod">
          <ac:chgData name="Victor da Silva Carvalho" userId="b36c3d71-31af-49d3-93ac-472c0145821b" providerId="ADAL" clId="{E47988C8-CF2F-423E-9986-6AF09B60F956}" dt="2022-07-30T21:57:49.707" v="12261" actId="21"/>
          <ac:picMkLst>
            <pc:docMk/>
            <pc:sldMk cId="4294320525" sldId="627"/>
            <ac:picMk id="5" creationId="{AC3059BA-F0AD-D4BC-A098-F1A1FA8E71ED}"/>
          </ac:picMkLst>
        </pc:picChg>
        <pc:picChg chg="add del mod">
          <ac:chgData name="Victor da Silva Carvalho" userId="b36c3d71-31af-49d3-93ac-472c0145821b" providerId="ADAL" clId="{E47988C8-CF2F-423E-9986-6AF09B60F956}" dt="2022-07-30T22:32:12.960" v="13134" actId="1076"/>
          <ac:picMkLst>
            <pc:docMk/>
            <pc:sldMk cId="4294320525" sldId="627"/>
            <ac:picMk id="8" creationId="{2885F7E0-2909-289B-CBF2-C31F964A62B4}"/>
          </ac:picMkLst>
        </pc:picChg>
        <pc:picChg chg="add del mod">
          <ac:chgData name="Victor da Silva Carvalho" userId="b36c3d71-31af-49d3-93ac-472c0145821b" providerId="ADAL" clId="{E47988C8-CF2F-423E-9986-6AF09B60F956}" dt="2022-07-30T22:32:12.960" v="13134" actId="1076"/>
          <ac:picMkLst>
            <pc:docMk/>
            <pc:sldMk cId="4294320525" sldId="627"/>
            <ac:picMk id="9" creationId="{E3233D79-E4DF-F3DF-D6B6-DC25AD5E0F04}"/>
          </ac:picMkLst>
        </pc:picChg>
        <pc:picChg chg="add del mod">
          <ac:chgData name="Victor da Silva Carvalho" userId="b36c3d71-31af-49d3-93ac-472c0145821b" providerId="ADAL" clId="{E47988C8-CF2F-423E-9986-6AF09B60F956}" dt="2022-07-30T21:59:16.433" v="12272"/>
          <ac:picMkLst>
            <pc:docMk/>
            <pc:sldMk cId="4294320525" sldId="627"/>
            <ac:picMk id="11" creationId="{AAEDFC08-703D-B01F-DFD9-DE76CF49A684}"/>
          </ac:picMkLst>
        </pc:picChg>
        <pc:picChg chg="add del mod">
          <ac:chgData name="Victor da Silva Carvalho" userId="b36c3d71-31af-49d3-93ac-472c0145821b" providerId="ADAL" clId="{E47988C8-CF2F-423E-9986-6AF09B60F956}" dt="2022-07-30T21:59:16.433" v="12272"/>
          <ac:picMkLst>
            <pc:docMk/>
            <pc:sldMk cId="4294320525" sldId="627"/>
            <ac:picMk id="12" creationId="{A5CEE1A9-939D-9D92-8040-A9634824591C}"/>
          </ac:picMkLst>
        </pc:picChg>
      </pc:sldChg>
      <pc:sldChg chg="addSp delSp modSp add del mod delAnim modAnim modNotesTx">
        <pc:chgData name="Victor da Silva Carvalho" userId="b36c3d71-31af-49d3-93ac-472c0145821b" providerId="ADAL" clId="{E47988C8-CF2F-423E-9986-6AF09B60F956}" dt="2022-08-02T00:13:51.381" v="19718" actId="47"/>
        <pc:sldMkLst>
          <pc:docMk/>
          <pc:sldMk cId="3881007370" sldId="628"/>
        </pc:sldMkLst>
        <pc:spChg chg="add mod">
          <ac:chgData name="Victor da Silva Carvalho" userId="b36c3d71-31af-49d3-93ac-472c0145821b" providerId="ADAL" clId="{E47988C8-CF2F-423E-9986-6AF09B60F956}" dt="2022-07-19T19:15:52.190" v="4732" actId="20577"/>
          <ac:spMkLst>
            <pc:docMk/>
            <pc:sldMk cId="3881007370" sldId="628"/>
            <ac:spMk id="4" creationId="{8AAF459B-CD3B-9184-F693-685C67C8E509}"/>
          </ac:spMkLst>
        </pc:spChg>
        <pc:spChg chg="add mod">
          <ac:chgData name="Victor da Silva Carvalho" userId="b36c3d71-31af-49d3-93ac-472c0145821b" providerId="ADAL" clId="{E47988C8-CF2F-423E-9986-6AF09B60F956}" dt="2022-07-19T19:41:28.253" v="4733" actId="1076"/>
          <ac:spMkLst>
            <pc:docMk/>
            <pc:sldMk cId="3881007370" sldId="628"/>
            <ac:spMk id="5" creationId="{55945DEA-F91A-7F3A-6A02-0C24AB020C79}"/>
          </ac:spMkLst>
        </pc:spChg>
        <pc:spChg chg="del">
          <ac:chgData name="Victor da Silva Carvalho" userId="b36c3d71-31af-49d3-93ac-472c0145821b" providerId="ADAL" clId="{E47988C8-CF2F-423E-9986-6AF09B60F956}" dt="2022-07-19T18:31:09.050" v="4125" actId="478"/>
          <ac:spMkLst>
            <pc:docMk/>
            <pc:sldMk cId="3881007370" sldId="628"/>
            <ac:spMk id="16" creationId="{F05214FA-4824-4DCA-A2E0-D0C471ABA0AF}"/>
          </ac:spMkLst>
        </pc:spChg>
        <pc:spChg chg="mod">
          <ac:chgData name="Victor da Silva Carvalho" userId="b36c3d71-31af-49d3-93ac-472c0145821b" providerId="ADAL" clId="{E47988C8-CF2F-423E-9986-6AF09B60F956}" dt="2022-07-19T18:30:56.123" v="4123" actId="20577"/>
          <ac:spMkLst>
            <pc:docMk/>
            <pc:sldMk cId="3881007370" sldId="628"/>
            <ac:spMk id="18" creationId="{87F2551D-A797-4127-B0D7-F6C714D5AC52}"/>
          </ac:spMkLst>
        </pc:spChg>
      </pc:sldChg>
      <pc:sldChg chg="delSp modSp add del mod ord delAnim">
        <pc:chgData name="Victor da Silva Carvalho" userId="b36c3d71-31af-49d3-93ac-472c0145821b" providerId="ADAL" clId="{E47988C8-CF2F-423E-9986-6AF09B60F956}" dt="2022-07-29T16:28:07.512" v="9899" actId="47"/>
        <pc:sldMkLst>
          <pc:docMk/>
          <pc:sldMk cId="4204485600" sldId="629"/>
        </pc:sldMkLst>
        <pc:spChg chg="mod">
          <ac:chgData name="Victor da Silva Carvalho" userId="b36c3d71-31af-49d3-93ac-472c0145821b" providerId="ADAL" clId="{E47988C8-CF2F-423E-9986-6AF09B60F956}" dt="2022-07-19T19:42:45.759" v="4802" actId="20577"/>
          <ac:spMkLst>
            <pc:docMk/>
            <pc:sldMk cId="4204485600" sldId="629"/>
            <ac:spMk id="4" creationId="{8AAF459B-CD3B-9184-F693-685C67C8E509}"/>
          </ac:spMkLst>
        </pc:spChg>
        <pc:spChg chg="del">
          <ac:chgData name="Victor da Silva Carvalho" userId="b36c3d71-31af-49d3-93ac-472c0145821b" providerId="ADAL" clId="{E47988C8-CF2F-423E-9986-6AF09B60F956}" dt="2022-07-19T19:42:48.430" v="4803" actId="478"/>
          <ac:spMkLst>
            <pc:docMk/>
            <pc:sldMk cId="4204485600" sldId="629"/>
            <ac:spMk id="5" creationId="{55945DEA-F91A-7F3A-6A02-0C24AB020C79}"/>
          </ac:spMkLst>
        </pc:spChg>
        <pc:spChg chg="mod">
          <ac:chgData name="Victor da Silva Carvalho" userId="b36c3d71-31af-49d3-93ac-472c0145821b" providerId="ADAL" clId="{E47988C8-CF2F-423E-9986-6AF09B60F956}" dt="2022-07-19T19:42:51.651" v="4804" actId="13926"/>
          <ac:spMkLst>
            <pc:docMk/>
            <pc:sldMk cId="4204485600" sldId="629"/>
            <ac:spMk id="18" creationId="{87F2551D-A797-4127-B0D7-F6C714D5AC52}"/>
          </ac:spMkLst>
        </pc:spChg>
      </pc:sldChg>
      <pc:sldChg chg="delSp modSp add del mod delAnim">
        <pc:chgData name="Victor da Silva Carvalho" userId="b36c3d71-31af-49d3-93ac-472c0145821b" providerId="ADAL" clId="{E47988C8-CF2F-423E-9986-6AF09B60F956}" dt="2022-08-02T00:14:21.178" v="19719" actId="47"/>
        <pc:sldMkLst>
          <pc:docMk/>
          <pc:sldMk cId="2990273799" sldId="630"/>
        </pc:sldMkLst>
        <pc:spChg chg="del mod">
          <ac:chgData name="Victor da Silva Carvalho" userId="b36c3d71-31af-49d3-93ac-472c0145821b" providerId="ADAL" clId="{E47988C8-CF2F-423E-9986-6AF09B60F956}" dt="2022-07-29T22:23:25.850" v="10111" actId="478"/>
          <ac:spMkLst>
            <pc:docMk/>
            <pc:sldMk cId="2990273799" sldId="630"/>
            <ac:spMk id="4" creationId="{8AAF459B-CD3B-9184-F693-685C67C8E509}"/>
          </ac:spMkLst>
        </pc:spChg>
        <pc:spChg chg="mod">
          <ac:chgData name="Victor da Silva Carvalho" userId="b36c3d71-31af-49d3-93ac-472c0145821b" providerId="ADAL" clId="{E47988C8-CF2F-423E-9986-6AF09B60F956}" dt="2022-07-29T22:23:40.318" v="10137" actId="20577"/>
          <ac:spMkLst>
            <pc:docMk/>
            <pc:sldMk cId="2990273799" sldId="630"/>
            <ac:spMk id="18" creationId="{87F2551D-A797-4127-B0D7-F6C714D5AC52}"/>
          </ac:spMkLst>
        </pc:spChg>
      </pc:sldChg>
      <pc:sldChg chg="modSp add del mod">
        <pc:chgData name="Victor da Silva Carvalho" userId="b36c3d71-31af-49d3-93ac-472c0145821b" providerId="ADAL" clId="{E47988C8-CF2F-423E-9986-6AF09B60F956}" dt="2022-08-02T00:14:34.605" v="19721" actId="47"/>
        <pc:sldMkLst>
          <pc:docMk/>
          <pc:sldMk cId="1599666504" sldId="631"/>
        </pc:sldMkLst>
        <pc:spChg chg="mod">
          <ac:chgData name="Victor da Silva Carvalho" userId="b36c3d71-31af-49d3-93ac-472c0145821b" providerId="ADAL" clId="{E47988C8-CF2F-423E-9986-6AF09B60F956}" dt="2022-07-19T19:53:10.259" v="4981" actId="20577"/>
          <ac:spMkLst>
            <pc:docMk/>
            <pc:sldMk cId="1599666504" sldId="631"/>
            <ac:spMk id="18" creationId="{87F2551D-A797-4127-B0D7-F6C714D5AC52}"/>
          </ac:spMkLst>
        </pc:spChg>
      </pc:sldChg>
      <pc:sldChg chg="delSp modSp add del mod modNotesTx">
        <pc:chgData name="Victor da Silva Carvalho" userId="b36c3d71-31af-49d3-93ac-472c0145821b" providerId="ADAL" clId="{E47988C8-CF2F-423E-9986-6AF09B60F956}" dt="2022-08-10T18:06:33.096" v="34234" actId="47"/>
        <pc:sldMkLst>
          <pc:docMk/>
          <pc:sldMk cId="3304138526" sldId="632"/>
        </pc:sldMkLst>
        <pc:spChg chg="mod">
          <ac:chgData name="Victor da Silva Carvalho" userId="b36c3d71-31af-49d3-93ac-472c0145821b" providerId="ADAL" clId="{E47988C8-CF2F-423E-9986-6AF09B60F956}" dt="2022-07-31T10:55:15.535" v="15846" actId="20577"/>
          <ac:spMkLst>
            <pc:docMk/>
            <pc:sldMk cId="3304138526" sldId="632"/>
            <ac:spMk id="17" creationId="{46B13F94-CDAE-A29B-E996-76767B7B15BA}"/>
          </ac:spMkLst>
        </pc:spChg>
        <pc:picChg chg="del">
          <ac:chgData name="Victor da Silva Carvalho" userId="b36c3d71-31af-49d3-93ac-472c0145821b" providerId="ADAL" clId="{E47988C8-CF2F-423E-9986-6AF09B60F956}" dt="2022-07-30T22:15:10.844" v="12968" actId="478"/>
          <ac:picMkLst>
            <pc:docMk/>
            <pc:sldMk cId="3304138526" sldId="632"/>
            <ac:picMk id="14" creationId="{B3114F1C-98B5-B63C-D66A-5403F7E6700D}"/>
          </ac:picMkLst>
        </pc:picChg>
      </pc:sldChg>
      <pc:sldChg chg="addSp delSp modSp add mod delAnim modNotesTx">
        <pc:chgData name="Victor da Silva Carvalho" userId="b36c3d71-31af-49d3-93ac-472c0145821b" providerId="ADAL" clId="{E47988C8-CF2F-423E-9986-6AF09B60F956}" dt="2022-08-03T19:30:44.658" v="25742" actId="20577"/>
        <pc:sldMkLst>
          <pc:docMk/>
          <pc:sldMk cId="2757222329" sldId="633"/>
        </pc:sldMkLst>
        <pc:spChg chg="mod">
          <ac:chgData name="Victor da Silva Carvalho" userId="b36c3d71-31af-49d3-93ac-472c0145821b" providerId="ADAL" clId="{E47988C8-CF2F-423E-9986-6AF09B60F956}" dt="2022-07-30T21:39:08.744" v="12088" actId="13926"/>
          <ac:spMkLst>
            <pc:docMk/>
            <pc:sldMk cId="2757222329" sldId="633"/>
            <ac:spMk id="10" creationId="{C6BB3754-824E-514A-272D-98451D54D489}"/>
          </ac:spMkLst>
        </pc:spChg>
        <pc:picChg chg="del">
          <ac:chgData name="Victor da Silva Carvalho" userId="b36c3d71-31af-49d3-93ac-472c0145821b" providerId="ADAL" clId="{E47988C8-CF2F-423E-9986-6AF09B60F956}" dt="2022-07-28T15:46:45.630" v="5763" actId="478"/>
          <ac:picMkLst>
            <pc:docMk/>
            <pc:sldMk cId="2757222329" sldId="633"/>
            <ac:picMk id="2" creationId="{C9B1ACFF-B4A0-3497-065B-D0828B2174D8}"/>
          </ac:picMkLst>
        </pc:picChg>
        <pc:picChg chg="add mod">
          <ac:chgData name="Victor da Silva Carvalho" userId="b36c3d71-31af-49d3-93ac-472c0145821b" providerId="ADAL" clId="{E47988C8-CF2F-423E-9986-6AF09B60F956}" dt="2022-07-30T22:22:15.576" v="13127" actId="1076"/>
          <ac:picMkLst>
            <pc:docMk/>
            <pc:sldMk cId="2757222329" sldId="633"/>
            <ac:picMk id="3" creationId="{026F215F-F05C-F503-5BB2-40B9B2798D00}"/>
          </ac:picMkLst>
        </pc:picChg>
      </pc:sldChg>
      <pc:sldChg chg="delSp modSp add mod delAnim modAnim modNotesTx">
        <pc:chgData name="Victor da Silva Carvalho" userId="b36c3d71-31af-49d3-93ac-472c0145821b" providerId="ADAL" clId="{E47988C8-CF2F-423E-9986-6AF09B60F956}" dt="2022-08-03T19:32:37.250" v="25960" actId="20577"/>
        <pc:sldMkLst>
          <pc:docMk/>
          <pc:sldMk cId="1445671998" sldId="634"/>
        </pc:sldMkLst>
        <pc:spChg chg="mod">
          <ac:chgData name="Victor da Silva Carvalho" userId="b36c3d71-31af-49d3-93ac-472c0145821b" providerId="ADAL" clId="{E47988C8-CF2F-423E-9986-6AF09B60F956}" dt="2022-07-28T16:11:55.040" v="6046" actId="20577"/>
          <ac:spMkLst>
            <pc:docMk/>
            <pc:sldMk cId="1445671998" sldId="634"/>
            <ac:spMk id="7" creationId="{313B86D0-CC18-661A-F8EE-DE5B7A68CA82}"/>
          </ac:spMkLst>
        </pc:spChg>
        <pc:spChg chg="mod">
          <ac:chgData name="Victor da Silva Carvalho" userId="b36c3d71-31af-49d3-93ac-472c0145821b" providerId="ADAL" clId="{E47988C8-CF2F-423E-9986-6AF09B60F956}" dt="2022-07-28T16:21:19.517" v="6240" actId="20577"/>
          <ac:spMkLst>
            <pc:docMk/>
            <pc:sldMk cId="1445671998" sldId="634"/>
            <ac:spMk id="8" creationId="{677047BE-EA18-4AD3-8405-30DCFC161C98}"/>
          </ac:spMkLst>
        </pc:spChg>
        <pc:spChg chg="mod">
          <ac:chgData name="Victor da Silva Carvalho" userId="b36c3d71-31af-49d3-93ac-472c0145821b" providerId="ADAL" clId="{E47988C8-CF2F-423E-9986-6AF09B60F956}" dt="2022-07-28T16:20:59.154" v="6185" actId="20577"/>
          <ac:spMkLst>
            <pc:docMk/>
            <pc:sldMk cId="1445671998" sldId="634"/>
            <ac:spMk id="9" creationId="{140F88D3-777E-F6BB-7614-78BB9EB07B7A}"/>
          </ac:spMkLst>
        </pc:spChg>
        <pc:spChg chg="del">
          <ac:chgData name="Victor da Silva Carvalho" userId="b36c3d71-31af-49d3-93ac-472c0145821b" providerId="ADAL" clId="{E47988C8-CF2F-423E-9986-6AF09B60F956}" dt="2022-07-28T16:22:47.341" v="6247" actId="478"/>
          <ac:spMkLst>
            <pc:docMk/>
            <pc:sldMk cId="1445671998" sldId="634"/>
            <ac:spMk id="10" creationId="{B0C1B928-60B2-91E3-11A3-FA4FF92B50AF}"/>
          </ac:spMkLst>
        </pc:spChg>
        <pc:spChg chg="mod">
          <ac:chgData name="Victor da Silva Carvalho" userId="b36c3d71-31af-49d3-93ac-472c0145821b" providerId="ADAL" clId="{E47988C8-CF2F-423E-9986-6AF09B60F956}" dt="2022-07-28T16:11:45.088" v="6020" actId="20577"/>
          <ac:spMkLst>
            <pc:docMk/>
            <pc:sldMk cId="1445671998" sldId="634"/>
            <ac:spMk id="16" creationId="{F05214FA-4824-4DCA-A2E0-D0C471ABA0AF}"/>
          </ac:spMkLst>
        </pc:spChg>
        <pc:spChg chg="mod">
          <ac:chgData name="Victor da Silva Carvalho" userId="b36c3d71-31af-49d3-93ac-472c0145821b" providerId="ADAL" clId="{E47988C8-CF2F-423E-9986-6AF09B60F956}" dt="2022-07-28T16:10:56.184" v="6005" actId="20577"/>
          <ac:spMkLst>
            <pc:docMk/>
            <pc:sldMk cId="1445671998" sldId="634"/>
            <ac:spMk id="18" creationId="{87F2551D-A797-4127-B0D7-F6C714D5AC52}"/>
          </ac:spMkLst>
        </pc:spChg>
        <pc:picChg chg="del">
          <ac:chgData name="Victor da Silva Carvalho" userId="b36c3d71-31af-49d3-93ac-472c0145821b" providerId="ADAL" clId="{E47988C8-CF2F-423E-9986-6AF09B60F956}" dt="2022-07-28T16:11:00.385" v="6006" actId="478"/>
          <ac:picMkLst>
            <pc:docMk/>
            <pc:sldMk cId="1445671998" sldId="634"/>
            <ac:picMk id="3" creationId="{E318D84D-53AC-94F0-1FA5-BDDBC228C73B}"/>
          </ac:picMkLst>
        </pc:picChg>
      </pc:sldChg>
      <pc:sldChg chg="addSp delSp modSp add mod delAnim modAnim modNotesTx">
        <pc:chgData name="Victor da Silva Carvalho" userId="b36c3d71-31af-49d3-93ac-472c0145821b" providerId="ADAL" clId="{E47988C8-CF2F-423E-9986-6AF09B60F956}" dt="2022-08-22T12:06:46.629" v="34435" actId="1037"/>
        <pc:sldMkLst>
          <pc:docMk/>
          <pc:sldMk cId="2632701053" sldId="635"/>
        </pc:sldMkLst>
        <pc:spChg chg="add mod">
          <ac:chgData name="Victor da Silva Carvalho" userId="b36c3d71-31af-49d3-93ac-472c0145821b" providerId="ADAL" clId="{E47988C8-CF2F-423E-9986-6AF09B60F956}" dt="2022-08-22T12:06:46.629" v="34435" actId="1037"/>
          <ac:spMkLst>
            <pc:docMk/>
            <pc:sldMk cId="2632701053" sldId="635"/>
            <ac:spMk id="2" creationId="{1893840A-6E91-88FB-7268-51E1398BD2DE}"/>
          </ac:spMkLst>
        </pc:spChg>
        <pc:spChg chg="add del mod ord">
          <ac:chgData name="Victor da Silva Carvalho" userId="b36c3d71-31af-49d3-93ac-472c0145821b" providerId="ADAL" clId="{E47988C8-CF2F-423E-9986-6AF09B60F956}" dt="2022-07-30T22:02:13.055" v="12280" actId="478"/>
          <ac:spMkLst>
            <pc:docMk/>
            <pc:sldMk cId="2632701053" sldId="635"/>
            <ac:spMk id="2" creationId="{5477319E-D52D-D3F4-35A4-C990FF09E2EE}"/>
          </ac:spMkLst>
        </pc:spChg>
        <pc:spChg chg="del">
          <ac:chgData name="Victor da Silva Carvalho" userId="b36c3d71-31af-49d3-93ac-472c0145821b" providerId="ADAL" clId="{E47988C8-CF2F-423E-9986-6AF09B60F956}" dt="2022-07-28T16:12:40.877" v="6048" actId="478"/>
          <ac:spMkLst>
            <pc:docMk/>
            <pc:sldMk cId="2632701053" sldId="635"/>
            <ac:spMk id="7" creationId="{313B86D0-CC18-661A-F8EE-DE5B7A68CA82}"/>
          </ac:spMkLst>
        </pc:spChg>
        <pc:spChg chg="del">
          <ac:chgData name="Victor da Silva Carvalho" userId="b36c3d71-31af-49d3-93ac-472c0145821b" providerId="ADAL" clId="{E47988C8-CF2F-423E-9986-6AF09B60F956}" dt="2022-07-28T16:12:40.877" v="6048" actId="478"/>
          <ac:spMkLst>
            <pc:docMk/>
            <pc:sldMk cId="2632701053" sldId="635"/>
            <ac:spMk id="8" creationId="{677047BE-EA18-4AD3-8405-30DCFC161C98}"/>
          </ac:spMkLst>
        </pc:spChg>
        <pc:spChg chg="del">
          <ac:chgData name="Victor da Silva Carvalho" userId="b36c3d71-31af-49d3-93ac-472c0145821b" providerId="ADAL" clId="{E47988C8-CF2F-423E-9986-6AF09B60F956}" dt="2022-07-28T16:12:40.877" v="6048" actId="478"/>
          <ac:spMkLst>
            <pc:docMk/>
            <pc:sldMk cId="2632701053" sldId="635"/>
            <ac:spMk id="9" creationId="{140F88D3-777E-F6BB-7614-78BB9EB07B7A}"/>
          </ac:spMkLst>
        </pc:spChg>
        <pc:spChg chg="del">
          <ac:chgData name="Victor da Silva Carvalho" userId="b36c3d71-31af-49d3-93ac-472c0145821b" providerId="ADAL" clId="{E47988C8-CF2F-423E-9986-6AF09B60F956}" dt="2022-07-28T16:12:40.877" v="6048" actId="478"/>
          <ac:spMkLst>
            <pc:docMk/>
            <pc:sldMk cId="2632701053" sldId="635"/>
            <ac:spMk id="10" creationId="{B0C1B928-60B2-91E3-11A3-FA4FF92B50AF}"/>
          </ac:spMkLst>
        </pc:spChg>
        <pc:spChg chg="add mod">
          <ac:chgData name="Victor da Silva Carvalho" userId="b36c3d71-31af-49d3-93ac-472c0145821b" providerId="ADAL" clId="{E47988C8-CF2F-423E-9986-6AF09B60F956}" dt="2022-07-30T14:56:59.790" v="11989" actId="14100"/>
          <ac:spMkLst>
            <pc:docMk/>
            <pc:sldMk cId="2632701053" sldId="635"/>
            <ac:spMk id="11" creationId="{5095E297-3BFF-1DC8-2C8D-4F765136AFCF}"/>
          </ac:spMkLst>
        </pc:spChg>
        <pc:spChg chg="add mod">
          <ac:chgData name="Victor da Silva Carvalho" userId="b36c3d71-31af-49d3-93ac-472c0145821b" providerId="ADAL" clId="{E47988C8-CF2F-423E-9986-6AF09B60F956}" dt="2022-07-30T14:56:59.790" v="11989" actId="14100"/>
          <ac:spMkLst>
            <pc:docMk/>
            <pc:sldMk cId="2632701053" sldId="635"/>
            <ac:spMk id="12" creationId="{642F9CB6-6961-40AD-E2B6-BADF3CBBB50B}"/>
          </ac:spMkLst>
        </pc:spChg>
        <pc:spChg chg="add mod">
          <ac:chgData name="Victor da Silva Carvalho" userId="b36c3d71-31af-49d3-93ac-472c0145821b" providerId="ADAL" clId="{E47988C8-CF2F-423E-9986-6AF09B60F956}" dt="2022-07-30T14:56:59.790" v="11989" actId="14100"/>
          <ac:spMkLst>
            <pc:docMk/>
            <pc:sldMk cId="2632701053" sldId="635"/>
            <ac:spMk id="13" creationId="{738B7C00-E6DE-50CA-0592-4CD29B74A200}"/>
          </ac:spMkLst>
        </pc:spChg>
        <pc:spChg chg="add mod">
          <ac:chgData name="Victor da Silva Carvalho" userId="b36c3d71-31af-49d3-93ac-472c0145821b" providerId="ADAL" clId="{E47988C8-CF2F-423E-9986-6AF09B60F956}" dt="2022-07-30T22:02:46.334" v="12293" actId="1076"/>
          <ac:spMkLst>
            <pc:docMk/>
            <pc:sldMk cId="2632701053" sldId="635"/>
            <ac:spMk id="14" creationId="{FBA731D9-181C-6674-4B92-05412D7954B4}"/>
          </ac:spMkLst>
        </pc:spChg>
        <pc:spChg chg="add mod">
          <ac:chgData name="Victor da Silva Carvalho" userId="b36c3d71-31af-49d3-93ac-472c0145821b" providerId="ADAL" clId="{E47988C8-CF2F-423E-9986-6AF09B60F956}" dt="2022-07-30T22:02:46.334" v="12293" actId="1076"/>
          <ac:spMkLst>
            <pc:docMk/>
            <pc:sldMk cId="2632701053" sldId="635"/>
            <ac:spMk id="15" creationId="{63BA956A-418C-4C3F-A1D1-67338BB0F7AB}"/>
          </ac:spMkLst>
        </pc:spChg>
        <pc:spChg chg="del">
          <ac:chgData name="Victor da Silva Carvalho" userId="b36c3d71-31af-49d3-93ac-472c0145821b" providerId="ADAL" clId="{E47988C8-CF2F-423E-9986-6AF09B60F956}" dt="2022-07-28T16:12:40.877" v="6048" actId="478"/>
          <ac:spMkLst>
            <pc:docMk/>
            <pc:sldMk cId="2632701053" sldId="635"/>
            <ac:spMk id="16" creationId="{F05214FA-4824-4DCA-A2E0-D0C471ABA0AF}"/>
          </ac:spMkLst>
        </pc:spChg>
        <pc:spChg chg="add mod">
          <ac:chgData name="Victor da Silva Carvalho" userId="b36c3d71-31af-49d3-93ac-472c0145821b" providerId="ADAL" clId="{E47988C8-CF2F-423E-9986-6AF09B60F956}" dt="2022-07-30T22:02:46.334" v="12293" actId="1076"/>
          <ac:spMkLst>
            <pc:docMk/>
            <pc:sldMk cId="2632701053" sldId="635"/>
            <ac:spMk id="17" creationId="{5E1AD9A3-389F-1A39-10AB-EE4FFCF86ED8}"/>
          </ac:spMkLst>
        </pc:spChg>
        <pc:spChg chg="del">
          <ac:chgData name="Victor da Silva Carvalho" userId="b36c3d71-31af-49d3-93ac-472c0145821b" providerId="ADAL" clId="{E47988C8-CF2F-423E-9986-6AF09B60F956}" dt="2022-07-28T16:12:47.165" v="6051" actId="478"/>
          <ac:spMkLst>
            <pc:docMk/>
            <pc:sldMk cId="2632701053" sldId="635"/>
            <ac:spMk id="18" creationId="{87F2551D-A797-4127-B0D7-F6C714D5AC52}"/>
          </ac:spMkLst>
        </pc:spChg>
        <pc:spChg chg="add mod">
          <ac:chgData name="Victor da Silva Carvalho" userId="b36c3d71-31af-49d3-93ac-472c0145821b" providerId="ADAL" clId="{E47988C8-CF2F-423E-9986-6AF09B60F956}" dt="2022-07-30T22:02:46.334" v="12293" actId="1076"/>
          <ac:spMkLst>
            <pc:docMk/>
            <pc:sldMk cId="2632701053" sldId="635"/>
            <ac:spMk id="19" creationId="{2E4693A7-1734-5FAD-0700-D3547949A740}"/>
          </ac:spMkLst>
        </pc:spChg>
        <pc:spChg chg="add mod">
          <ac:chgData name="Victor da Silva Carvalho" userId="b36c3d71-31af-49d3-93ac-472c0145821b" providerId="ADAL" clId="{E47988C8-CF2F-423E-9986-6AF09B60F956}" dt="2022-07-30T22:02:52.734" v="12304" actId="1036"/>
          <ac:spMkLst>
            <pc:docMk/>
            <pc:sldMk cId="2632701053" sldId="635"/>
            <ac:spMk id="20" creationId="{C4A49E23-BC59-5F9B-8181-1AD2FDC6087C}"/>
          </ac:spMkLst>
        </pc:spChg>
        <pc:spChg chg="add mod">
          <ac:chgData name="Victor da Silva Carvalho" userId="b36c3d71-31af-49d3-93ac-472c0145821b" providerId="ADAL" clId="{E47988C8-CF2F-423E-9986-6AF09B60F956}" dt="2022-07-30T22:02:42.556" v="12292" actId="1076"/>
          <ac:spMkLst>
            <pc:docMk/>
            <pc:sldMk cId="2632701053" sldId="635"/>
            <ac:spMk id="21" creationId="{F9D4615B-F36B-32E0-7E64-0DF0F3C5490C}"/>
          </ac:spMkLst>
        </pc:spChg>
        <pc:spChg chg="add mod">
          <ac:chgData name="Victor da Silva Carvalho" userId="b36c3d71-31af-49d3-93ac-472c0145821b" providerId="ADAL" clId="{E47988C8-CF2F-423E-9986-6AF09B60F956}" dt="2022-07-30T22:02:52.734" v="12304" actId="1036"/>
          <ac:spMkLst>
            <pc:docMk/>
            <pc:sldMk cId="2632701053" sldId="635"/>
            <ac:spMk id="22" creationId="{39E1FC98-1903-5AEA-B7FD-B89C1989925D}"/>
          </ac:spMkLst>
        </pc:spChg>
        <pc:spChg chg="add mod">
          <ac:chgData name="Victor da Silva Carvalho" userId="b36c3d71-31af-49d3-93ac-472c0145821b" providerId="ADAL" clId="{E47988C8-CF2F-423E-9986-6AF09B60F956}" dt="2022-07-30T22:02:52.734" v="12304" actId="1036"/>
          <ac:spMkLst>
            <pc:docMk/>
            <pc:sldMk cId="2632701053" sldId="635"/>
            <ac:spMk id="23" creationId="{83EA0207-AE5E-1E32-DE07-EFDAC903B77C}"/>
          </ac:spMkLst>
        </pc:spChg>
        <pc:spChg chg="add mod">
          <ac:chgData name="Victor da Silva Carvalho" userId="b36c3d71-31af-49d3-93ac-472c0145821b" providerId="ADAL" clId="{E47988C8-CF2F-423E-9986-6AF09B60F956}" dt="2022-07-30T22:02:42.556" v="12292" actId="1076"/>
          <ac:spMkLst>
            <pc:docMk/>
            <pc:sldMk cId="2632701053" sldId="635"/>
            <ac:spMk id="24" creationId="{036F9E5B-A7D6-35C2-6D2A-94995B0E380A}"/>
          </ac:spMkLst>
        </pc:spChg>
        <pc:spChg chg="add mod">
          <ac:chgData name="Victor da Silva Carvalho" userId="b36c3d71-31af-49d3-93ac-472c0145821b" providerId="ADAL" clId="{E47988C8-CF2F-423E-9986-6AF09B60F956}" dt="2022-07-30T22:02:52.734" v="12304" actId="1036"/>
          <ac:spMkLst>
            <pc:docMk/>
            <pc:sldMk cId="2632701053" sldId="635"/>
            <ac:spMk id="25" creationId="{78A3A3AB-12DE-F2B0-A5DD-45E614D104B7}"/>
          </ac:spMkLst>
        </pc:spChg>
        <pc:spChg chg="add mod">
          <ac:chgData name="Victor da Silva Carvalho" userId="b36c3d71-31af-49d3-93ac-472c0145821b" providerId="ADAL" clId="{E47988C8-CF2F-423E-9986-6AF09B60F956}" dt="2022-07-30T22:02:52.734" v="12304" actId="1036"/>
          <ac:spMkLst>
            <pc:docMk/>
            <pc:sldMk cId="2632701053" sldId="635"/>
            <ac:spMk id="26" creationId="{F63ACEE7-7E26-8E62-8ECE-DED2D7FADEFB}"/>
          </ac:spMkLst>
        </pc:spChg>
        <pc:spChg chg="add mod">
          <ac:chgData name="Victor da Silva Carvalho" userId="b36c3d71-31af-49d3-93ac-472c0145821b" providerId="ADAL" clId="{E47988C8-CF2F-423E-9986-6AF09B60F956}" dt="2022-08-22T12:06:46.629" v="34435" actId="1037"/>
          <ac:spMkLst>
            <pc:docMk/>
            <pc:sldMk cId="2632701053" sldId="635"/>
            <ac:spMk id="27" creationId="{3C35C45E-E94C-8715-FA84-0748B639A043}"/>
          </ac:spMkLst>
        </pc:spChg>
        <pc:spChg chg="add mod">
          <ac:chgData name="Victor da Silva Carvalho" userId="b36c3d71-31af-49d3-93ac-472c0145821b" providerId="ADAL" clId="{E47988C8-CF2F-423E-9986-6AF09B60F956}" dt="2022-08-22T12:06:46.629" v="34435" actId="1037"/>
          <ac:spMkLst>
            <pc:docMk/>
            <pc:sldMk cId="2632701053" sldId="635"/>
            <ac:spMk id="28" creationId="{E88BCDEB-DCFA-C1D9-69C1-C74CA5641019}"/>
          </ac:spMkLst>
        </pc:spChg>
        <pc:spChg chg="add mod">
          <ac:chgData name="Victor da Silva Carvalho" userId="b36c3d71-31af-49d3-93ac-472c0145821b" providerId="ADAL" clId="{E47988C8-CF2F-423E-9986-6AF09B60F956}" dt="2022-07-30T22:02:38.790" v="12291" actId="1036"/>
          <ac:spMkLst>
            <pc:docMk/>
            <pc:sldMk cId="2632701053" sldId="635"/>
            <ac:spMk id="29" creationId="{7CDDD4DD-E108-4B1C-2BB4-EE3B7D8A39AF}"/>
          </ac:spMkLst>
        </pc:spChg>
        <pc:spChg chg="add mod">
          <ac:chgData name="Victor da Silva Carvalho" userId="b36c3d71-31af-49d3-93ac-472c0145821b" providerId="ADAL" clId="{E47988C8-CF2F-423E-9986-6AF09B60F956}" dt="2022-07-30T22:02:38.790" v="12291" actId="1036"/>
          <ac:spMkLst>
            <pc:docMk/>
            <pc:sldMk cId="2632701053" sldId="635"/>
            <ac:spMk id="30" creationId="{7B80E91F-4459-B8D9-3965-1C9FDABF552C}"/>
          </ac:spMkLst>
        </pc:spChg>
        <pc:spChg chg="add mod">
          <ac:chgData name="Victor da Silva Carvalho" userId="b36c3d71-31af-49d3-93ac-472c0145821b" providerId="ADAL" clId="{E47988C8-CF2F-423E-9986-6AF09B60F956}" dt="2022-07-30T22:02:38.790" v="12291" actId="1036"/>
          <ac:spMkLst>
            <pc:docMk/>
            <pc:sldMk cId="2632701053" sldId="635"/>
            <ac:spMk id="31" creationId="{577E278E-32EB-0455-8E82-CDB32B31C23E}"/>
          </ac:spMkLst>
        </pc:spChg>
        <pc:spChg chg="add mod">
          <ac:chgData name="Victor da Silva Carvalho" userId="b36c3d71-31af-49d3-93ac-472c0145821b" providerId="ADAL" clId="{E47988C8-CF2F-423E-9986-6AF09B60F956}" dt="2022-07-30T22:02:38.790" v="12291" actId="1036"/>
          <ac:spMkLst>
            <pc:docMk/>
            <pc:sldMk cId="2632701053" sldId="635"/>
            <ac:spMk id="32" creationId="{5290FB24-4E9D-6F6A-04C7-7EE90D378533}"/>
          </ac:spMkLst>
        </pc:spChg>
        <pc:spChg chg="add mod">
          <ac:chgData name="Victor da Silva Carvalho" userId="b36c3d71-31af-49d3-93ac-472c0145821b" providerId="ADAL" clId="{E47988C8-CF2F-423E-9986-6AF09B60F956}" dt="2022-07-30T22:02:42.556" v="12292" actId="1076"/>
          <ac:spMkLst>
            <pc:docMk/>
            <pc:sldMk cId="2632701053" sldId="635"/>
            <ac:spMk id="33" creationId="{8853B055-BD3D-8F92-F26F-12D45800468A}"/>
          </ac:spMkLst>
        </pc:spChg>
        <pc:spChg chg="add mod">
          <ac:chgData name="Victor da Silva Carvalho" userId="b36c3d71-31af-49d3-93ac-472c0145821b" providerId="ADAL" clId="{E47988C8-CF2F-423E-9986-6AF09B60F956}" dt="2022-07-30T22:02:42.556" v="12292" actId="1076"/>
          <ac:spMkLst>
            <pc:docMk/>
            <pc:sldMk cId="2632701053" sldId="635"/>
            <ac:spMk id="34" creationId="{A48CB834-6ADC-A87B-F696-B785FCB8FCDB}"/>
          </ac:spMkLst>
        </pc:spChg>
        <pc:spChg chg="add del mod">
          <ac:chgData name="Victor da Silva Carvalho" userId="b36c3d71-31af-49d3-93ac-472c0145821b" providerId="ADAL" clId="{E47988C8-CF2F-423E-9986-6AF09B60F956}" dt="2022-07-30T14:50:26.387" v="11367" actId="478"/>
          <ac:spMkLst>
            <pc:docMk/>
            <pc:sldMk cId="2632701053" sldId="635"/>
            <ac:spMk id="35" creationId="{172E19B1-61A1-6596-DF09-52A38F00176A}"/>
          </ac:spMkLst>
        </pc:spChg>
        <pc:spChg chg="add del mod">
          <ac:chgData name="Victor da Silva Carvalho" userId="b36c3d71-31af-49d3-93ac-472c0145821b" providerId="ADAL" clId="{E47988C8-CF2F-423E-9986-6AF09B60F956}" dt="2022-07-30T21:29:38.010" v="11997" actId="478"/>
          <ac:spMkLst>
            <pc:docMk/>
            <pc:sldMk cId="2632701053" sldId="635"/>
            <ac:spMk id="36" creationId="{158E9D15-ACC8-9C87-48A2-C9BB2EDC9C67}"/>
          </ac:spMkLst>
        </pc:spChg>
        <pc:spChg chg="add del mod">
          <ac:chgData name="Victor da Silva Carvalho" userId="b36c3d71-31af-49d3-93ac-472c0145821b" providerId="ADAL" clId="{E47988C8-CF2F-423E-9986-6AF09B60F956}" dt="2022-07-30T22:02:13.055" v="12280" actId="478"/>
          <ac:spMkLst>
            <pc:docMk/>
            <pc:sldMk cId="2632701053" sldId="635"/>
            <ac:spMk id="37" creationId="{196EE1EC-A36B-D8BF-8313-318DB602BFA3}"/>
          </ac:spMkLst>
        </pc:spChg>
        <pc:spChg chg="add del mod">
          <ac:chgData name="Victor da Silva Carvalho" userId="b36c3d71-31af-49d3-93ac-472c0145821b" providerId="ADAL" clId="{E47988C8-CF2F-423E-9986-6AF09B60F956}" dt="2022-07-30T22:02:13.055" v="12280" actId="478"/>
          <ac:spMkLst>
            <pc:docMk/>
            <pc:sldMk cId="2632701053" sldId="635"/>
            <ac:spMk id="38" creationId="{E5FA728E-0F59-6C51-7215-08E1569BF06C}"/>
          </ac:spMkLst>
        </pc:spChg>
        <pc:spChg chg="add del mod">
          <ac:chgData name="Victor da Silva Carvalho" userId="b36c3d71-31af-49d3-93ac-472c0145821b" providerId="ADAL" clId="{E47988C8-CF2F-423E-9986-6AF09B60F956}" dt="2022-07-30T22:02:13.055" v="12280" actId="478"/>
          <ac:spMkLst>
            <pc:docMk/>
            <pc:sldMk cId="2632701053" sldId="635"/>
            <ac:spMk id="39" creationId="{9B88F621-5771-9838-A5DA-D61DE6A4CB37}"/>
          </ac:spMkLst>
        </pc:spChg>
        <pc:spChg chg="add del mod">
          <ac:chgData name="Victor da Silva Carvalho" userId="b36c3d71-31af-49d3-93ac-472c0145821b" providerId="ADAL" clId="{E47988C8-CF2F-423E-9986-6AF09B60F956}" dt="2022-07-30T22:02:13.055" v="12280" actId="478"/>
          <ac:spMkLst>
            <pc:docMk/>
            <pc:sldMk cId="2632701053" sldId="635"/>
            <ac:spMk id="40" creationId="{828ED053-58CB-2899-99AD-03F5AC25729B}"/>
          </ac:spMkLst>
        </pc:spChg>
        <pc:spChg chg="add del mod">
          <ac:chgData name="Victor da Silva Carvalho" userId="b36c3d71-31af-49d3-93ac-472c0145821b" providerId="ADAL" clId="{E47988C8-CF2F-423E-9986-6AF09B60F956}" dt="2022-07-30T22:02:13.055" v="12280" actId="478"/>
          <ac:spMkLst>
            <pc:docMk/>
            <pc:sldMk cId="2632701053" sldId="635"/>
            <ac:spMk id="41" creationId="{3E53A0D9-03DA-990D-E05B-EE8CC51D57E0}"/>
          </ac:spMkLst>
        </pc:spChg>
        <pc:spChg chg="add del mod ord">
          <ac:chgData name="Victor da Silva Carvalho" userId="b36c3d71-31af-49d3-93ac-472c0145821b" providerId="ADAL" clId="{E47988C8-CF2F-423E-9986-6AF09B60F956}" dt="2022-07-30T21:44:41.185" v="12198" actId="478"/>
          <ac:spMkLst>
            <pc:docMk/>
            <pc:sldMk cId="2632701053" sldId="635"/>
            <ac:spMk id="42" creationId="{C085A0D7-FCBA-C440-08C9-9F7E959A5336}"/>
          </ac:spMkLst>
        </pc:spChg>
      </pc:sldChg>
      <pc:sldChg chg="modSp add del">
        <pc:chgData name="Victor da Silva Carvalho" userId="b36c3d71-31af-49d3-93ac-472c0145821b" providerId="ADAL" clId="{E47988C8-CF2F-423E-9986-6AF09B60F956}" dt="2022-07-30T21:49:14.109" v="12223" actId="47"/>
        <pc:sldMkLst>
          <pc:docMk/>
          <pc:sldMk cId="1032519211" sldId="636"/>
        </pc:sldMkLst>
        <pc:spChg chg="mod">
          <ac:chgData name="Victor da Silva Carvalho" userId="b36c3d71-31af-49d3-93ac-472c0145821b" providerId="ADAL" clId="{E47988C8-CF2F-423E-9986-6AF09B60F956}" dt="2022-07-28T16:16:51.569" v="6129" actId="20577"/>
          <ac:spMkLst>
            <pc:docMk/>
            <pc:sldMk cId="1032519211" sldId="636"/>
            <ac:spMk id="15" creationId="{6275897C-0967-D86E-BE15-994CBAD1572D}"/>
          </ac:spMkLst>
        </pc:spChg>
      </pc:sldChg>
      <pc:sldChg chg="addSp delSp modSp add mod ord delAnim modAnim modNotesTx">
        <pc:chgData name="Victor da Silva Carvalho" userId="b36c3d71-31af-49d3-93ac-472c0145821b" providerId="ADAL" clId="{E47988C8-CF2F-423E-9986-6AF09B60F956}" dt="2022-08-03T20:18:44.383" v="29448" actId="20577"/>
        <pc:sldMkLst>
          <pc:docMk/>
          <pc:sldMk cId="3825165106" sldId="637"/>
        </pc:sldMkLst>
        <pc:spChg chg="add del mod">
          <ac:chgData name="Victor da Silva Carvalho" userId="b36c3d71-31af-49d3-93ac-472c0145821b" providerId="ADAL" clId="{E47988C8-CF2F-423E-9986-6AF09B60F956}" dt="2022-07-31T10:13:08.098" v="14080" actId="478"/>
          <ac:spMkLst>
            <pc:docMk/>
            <pc:sldMk cId="3825165106" sldId="637"/>
            <ac:spMk id="4" creationId="{514D15F3-7134-785A-29C0-A4C582D897E5}"/>
          </ac:spMkLst>
        </pc:spChg>
        <pc:spChg chg="add del mod">
          <ac:chgData name="Victor da Silva Carvalho" userId="b36c3d71-31af-49d3-93ac-472c0145821b" providerId="ADAL" clId="{E47988C8-CF2F-423E-9986-6AF09B60F956}" dt="2022-07-31T10:29:25.005" v="14724" actId="478"/>
          <ac:spMkLst>
            <pc:docMk/>
            <pc:sldMk cId="3825165106" sldId="637"/>
            <ac:spMk id="5" creationId="{BF408049-5592-1FF8-00C6-2CA73151869D}"/>
          </ac:spMkLst>
        </pc:spChg>
        <pc:spChg chg="mod">
          <ac:chgData name="Victor da Silva Carvalho" userId="b36c3d71-31af-49d3-93ac-472c0145821b" providerId="ADAL" clId="{E47988C8-CF2F-423E-9986-6AF09B60F956}" dt="2022-08-03T20:06:41.274" v="28445" actId="14100"/>
          <ac:spMkLst>
            <pc:docMk/>
            <pc:sldMk cId="3825165106" sldId="637"/>
            <ac:spMk id="7" creationId="{A4285F0F-F91B-23BF-D43D-A4FCD8BCEE5C}"/>
          </ac:spMkLst>
        </pc:spChg>
        <pc:spChg chg="mod">
          <ac:chgData name="Victor da Silva Carvalho" userId="b36c3d71-31af-49d3-93ac-472c0145821b" providerId="ADAL" clId="{E47988C8-CF2F-423E-9986-6AF09B60F956}" dt="2022-07-31T11:01:11.435" v="15964" actId="20577"/>
          <ac:spMkLst>
            <pc:docMk/>
            <pc:sldMk cId="3825165106" sldId="637"/>
            <ac:spMk id="18" creationId="{87F2551D-A797-4127-B0D7-F6C714D5AC52}"/>
          </ac:spMkLst>
        </pc:spChg>
        <pc:picChg chg="add mod">
          <ac:chgData name="Victor da Silva Carvalho" userId="b36c3d71-31af-49d3-93ac-472c0145821b" providerId="ADAL" clId="{E47988C8-CF2F-423E-9986-6AF09B60F956}" dt="2022-08-03T20:06:59.705" v="28448" actId="14100"/>
          <ac:picMkLst>
            <pc:docMk/>
            <pc:sldMk cId="3825165106" sldId="637"/>
            <ac:picMk id="2" creationId="{12F12B19-CA07-481A-CF30-4416749FFFD7}"/>
          </ac:picMkLst>
        </pc:picChg>
      </pc:sldChg>
      <pc:sldChg chg="addSp delSp modSp add mod ord delAnim modAnim modNotesTx">
        <pc:chgData name="Victor da Silva Carvalho" userId="b36c3d71-31af-49d3-93ac-472c0145821b" providerId="ADAL" clId="{E47988C8-CF2F-423E-9986-6AF09B60F956}" dt="2022-08-03T16:19:54.756" v="20343"/>
        <pc:sldMkLst>
          <pc:docMk/>
          <pc:sldMk cId="2451577570" sldId="638"/>
        </pc:sldMkLst>
        <pc:spChg chg="add mod">
          <ac:chgData name="Victor da Silva Carvalho" userId="b36c3d71-31af-49d3-93ac-472c0145821b" providerId="ADAL" clId="{E47988C8-CF2F-423E-9986-6AF09B60F956}" dt="2022-07-31T18:51:55.129" v="17041" actId="1076"/>
          <ac:spMkLst>
            <pc:docMk/>
            <pc:sldMk cId="2451577570" sldId="638"/>
            <ac:spMk id="2" creationId="{D8C52306-EF6B-432E-51DF-988129246541}"/>
          </ac:spMkLst>
        </pc:spChg>
        <pc:spChg chg="add mod">
          <ac:chgData name="Victor da Silva Carvalho" userId="b36c3d71-31af-49d3-93ac-472c0145821b" providerId="ADAL" clId="{E47988C8-CF2F-423E-9986-6AF09B60F956}" dt="2022-07-31T18:51:55.129" v="17041" actId="1076"/>
          <ac:spMkLst>
            <pc:docMk/>
            <pc:sldMk cId="2451577570" sldId="638"/>
            <ac:spMk id="4" creationId="{35451692-DFD7-912A-1518-9F49F7C5588E}"/>
          </ac:spMkLst>
        </pc:spChg>
        <pc:spChg chg="add mod">
          <ac:chgData name="Victor da Silva Carvalho" userId="b36c3d71-31af-49d3-93ac-472c0145821b" providerId="ADAL" clId="{E47988C8-CF2F-423E-9986-6AF09B60F956}" dt="2022-07-31T18:52:22.486" v="17078" actId="20577"/>
          <ac:spMkLst>
            <pc:docMk/>
            <pc:sldMk cId="2451577570" sldId="638"/>
            <ac:spMk id="6" creationId="{9BD081D8-6E37-EFD2-06E0-BCE7A9FE4E93}"/>
          </ac:spMkLst>
        </pc:spChg>
        <pc:spChg chg="del mod">
          <ac:chgData name="Victor da Silva Carvalho" userId="b36c3d71-31af-49d3-93ac-472c0145821b" providerId="ADAL" clId="{E47988C8-CF2F-423E-9986-6AF09B60F956}" dt="2022-07-31T18:48:36.238" v="16929" actId="478"/>
          <ac:spMkLst>
            <pc:docMk/>
            <pc:sldMk cId="2451577570" sldId="638"/>
            <ac:spMk id="7" creationId="{A4285F0F-F91B-23BF-D43D-A4FCD8BCEE5C}"/>
          </ac:spMkLst>
        </pc:spChg>
        <pc:spChg chg="add del">
          <ac:chgData name="Victor da Silva Carvalho" userId="b36c3d71-31af-49d3-93ac-472c0145821b" providerId="ADAL" clId="{E47988C8-CF2F-423E-9986-6AF09B60F956}" dt="2022-07-31T18:36:54.123" v="16673" actId="478"/>
          <ac:spMkLst>
            <pc:docMk/>
            <pc:sldMk cId="2451577570" sldId="638"/>
            <ac:spMk id="8" creationId="{22B04147-0D94-8031-CC49-6DADBD493625}"/>
          </ac:spMkLst>
        </pc:spChg>
        <pc:spChg chg="add del mod ord">
          <ac:chgData name="Victor da Silva Carvalho" userId="b36c3d71-31af-49d3-93ac-472c0145821b" providerId="ADAL" clId="{E47988C8-CF2F-423E-9986-6AF09B60F956}" dt="2022-07-31T18:38:45.189" v="16708" actId="11529"/>
          <ac:spMkLst>
            <pc:docMk/>
            <pc:sldMk cId="2451577570" sldId="638"/>
            <ac:spMk id="9" creationId="{62B82E26-E4F6-A4BB-8571-57835420131F}"/>
          </ac:spMkLst>
        </pc:spChg>
        <pc:spChg chg="add mod ord">
          <ac:chgData name="Victor da Silva Carvalho" userId="b36c3d71-31af-49d3-93ac-472c0145821b" providerId="ADAL" clId="{E47988C8-CF2F-423E-9986-6AF09B60F956}" dt="2022-07-31T18:57:04.129" v="17205" actId="207"/>
          <ac:spMkLst>
            <pc:docMk/>
            <pc:sldMk cId="2451577570" sldId="638"/>
            <ac:spMk id="11" creationId="{1BC2AC83-F357-8EA9-A790-9388CE8D358A}"/>
          </ac:spMkLst>
        </pc:spChg>
        <pc:spChg chg="mod">
          <ac:chgData name="Victor da Silva Carvalho" userId="b36c3d71-31af-49d3-93ac-472c0145821b" providerId="ADAL" clId="{E47988C8-CF2F-423E-9986-6AF09B60F956}" dt="2022-07-31T18:52:48.343" v="17080" actId="6549"/>
          <ac:spMkLst>
            <pc:docMk/>
            <pc:sldMk cId="2451577570" sldId="638"/>
            <ac:spMk id="18" creationId="{87F2551D-A797-4127-B0D7-F6C714D5AC52}"/>
          </ac:spMkLst>
        </pc:spChg>
        <pc:cxnChg chg="add del mod">
          <ac:chgData name="Victor da Silva Carvalho" userId="b36c3d71-31af-49d3-93ac-472c0145821b" providerId="ADAL" clId="{E47988C8-CF2F-423E-9986-6AF09B60F956}" dt="2022-07-31T18:51:38.814" v="17040" actId="478"/>
          <ac:cxnSpMkLst>
            <pc:docMk/>
            <pc:sldMk cId="2451577570" sldId="638"/>
            <ac:cxnSpMk id="5" creationId="{54AEFADA-4CDE-18CE-A306-E30F8A7835F0}"/>
          </ac:cxnSpMkLst>
        </pc:cxnChg>
      </pc:sldChg>
      <pc:sldChg chg="addSp delSp modSp add mod ord delAnim modAnim modNotesTx">
        <pc:chgData name="Victor da Silva Carvalho" userId="b36c3d71-31af-49d3-93ac-472c0145821b" providerId="ADAL" clId="{E47988C8-CF2F-423E-9986-6AF09B60F956}" dt="2022-08-03T20:21:31.893" v="29946" actId="20577"/>
        <pc:sldMkLst>
          <pc:docMk/>
          <pc:sldMk cId="121534417" sldId="639"/>
        </pc:sldMkLst>
        <pc:spChg chg="add del mod">
          <ac:chgData name="Victor da Silva Carvalho" userId="b36c3d71-31af-49d3-93ac-472c0145821b" providerId="ADAL" clId="{E47988C8-CF2F-423E-9986-6AF09B60F956}" dt="2022-07-31T19:00:40.901" v="17273" actId="21"/>
          <ac:spMkLst>
            <pc:docMk/>
            <pc:sldMk cId="121534417" sldId="639"/>
            <ac:spMk id="4" creationId="{D69A2632-DA04-56B8-89A4-9168BB070C5E}"/>
          </ac:spMkLst>
        </pc:spChg>
        <pc:spChg chg="add del mod">
          <ac:chgData name="Victor da Silva Carvalho" userId="b36c3d71-31af-49d3-93ac-472c0145821b" providerId="ADAL" clId="{E47988C8-CF2F-423E-9986-6AF09B60F956}" dt="2022-07-31T19:00:40.901" v="17273" actId="21"/>
          <ac:spMkLst>
            <pc:docMk/>
            <pc:sldMk cId="121534417" sldId="639"/>
            <ac:spMk id="5" creationId="{AC7EA22C-F79A-5B6F-4660-6BDB2ADA16C9}"/>
          </ac:spMkLst>
        </pc:spChg>
        <pc:spChg chg="add mod">
          <ac:chgData name="Victor da Silva Carvalho" userId="b36c3d71-31af-49d3-93ac-472c0145821b" providerId="ADAL" clId="{E47988C8-CF2F-423E-9986-6AF09B60F956}" dt="2022-07-31T19:05:50.254" v="17432" actId="1076"/>
          <ac:spMkLst>
            <pc:docMk/>
            <pc:sldMk cId="121534417" sldId="639"/>
            <ac:spMk id="6" creationId="{2AE6890B-D45E-6672-FCB4-FB9B56D2080B}"/>
          </ac:spMkLst>
        </pc:spChg>
        <pc:spChg chg="mod">
          <ac:chgData name="Victor da Silva Carvalho" userId="b36c3d71-31af-49d3-93ac-472c0145821b" providerId="ADAL" clId="{E47988C8-CF2F-423E-9986-6AF09B60F956}" dt="2022-07-31T19:05:55.788" v="17434" actId="1076"/>
          <ac:spMkLst>
            <pc:docMk/>
            <pc:sldMk cId="121534417" sldId="639"/>
            <ac:spMk id="7" creationId="{A4285F0F-F91B-23BF-D43D-A4FCD8BCEE5C}"/>
          </ac:spMkLst>
        </pc:spChg>
        <pc:spChg chg="add mod">
          <ac:chgData name="Victor da Silva Carvalho" userId="b36c3d71-31af-49d3-93ac-472c0145821b" providerId="ADAL" clId="{E47988C8-CF2F-423E-9986-6AF09B60F956}" dt="2022-07-31T19:05:52.629" v="17433" actId="1076"/>
          <ac:spMkLst>
            <pc:docMk/>
            <pc:sldMk cId="121534417" sldId="639"/>
            <ac:spMk id="8" creationId="{DA8A3AA5-2183-2D05-1C9A-C9DEE15B48A6}"/>
          </ac:spMkLst>
        </pc:spChg>
        <pc:spChg chg="add del mod">
          <ac:chgData name="Victor da Silva Carvalho" userId="b36c3d71-31af-49d3-93ac-472c0145821b" providerId="ADAL" clId="{E47988C8-CF2F-423E-9986-6AF09B60F956}" dt="2022-07-31T19:00:40.901" v="17273" actId="21"/>
          <ac:spMkLst>
            <pc:docMk/>
            <pc:sldMk cId="121534417" sldId="639"/>
            <ac:spMk id="9" creationId="{E63D0073-7111-5D2F-01AA-AF7E0DAD2BC0}"/>
          </ac:spMkLst>
        </pc:spChg>
        <pc:spChg chg="add del mod">
          <ac:chgData name="Victor da Silva Carvalho" userId="b36c3d71-31af-49d3-93ac-472c0145821b" providerId="ADAL" clId="{E47988C8-CF2F-423E-9986-6AF09B60F956}" dt="2022-07-31T19:05:17.996" v="17420" actId="21"/>
          <ac:spMkLst>
            <pc:docMk/>
            <pc:sldMk cId="121534417" sldId="639"/>
            <ac:spMk id="10" creationId="{C2EE5A2E-C7BB-2D2D-FAC2-199ED5F7C601}"/>
          </ac:spMkLst>
        </pc:spChg>
        <pc:spChg chg="add mod">
          <ac:chgData name="Victor da Silva Carvalho" userId="b36c3d71-31af-49d3-93ac-472c0145821b" providerId="ADAL" clId="{E47988C8-CF2F-423E-9986-6AF09B60F956}" dt="2022-07-31T19:06:03.044" v="17436" actId="1076"/>
          <ac:spMkLst>
            <pc:docMk/>
            <pc:sldMk cId="121534417" sldId="639"/>
            <ac:spMk id="11" creationId="{A32B710C-0154-AFCE-A47D-AEE747AA5BAE}"/>
          </ac:spMkLst>
        </pc:spChg>
        <pc:spChg chg="add mod">
          <ac:chgData name="Victor da Silva Carvalho" userId="b36c3d71-31af-49d3-93ac-472c0145821b" providerId="ADAL" clId="{E47988C8-CF2F-423E-9986-6AF09B60F956}" dt="2022-07-31T19:05:59.468" v="17435" actId="1076"/>
          <ac:spMkLst>
            <pc:docMk/>
            <pc:sldMk cId="121534417" sldId="639"/>
            <ac:spMk id="12" creationId="{A5EA03D0-2D6D-50D4-C456-47AE49E2B251}"/>
          </ac:spMkLst>
        </pc:spChg>
        <pc:spChg chg="add mod">
          <ac:chgData name="Victor da Silva Carvalho" userId="b36c3d71-31af-49d3-93ac-472c0145821b" providerId="ADAL" clId="{E47988C8-CF2F-423E-9986-6AF09B60F956}" dt="2022-07-31T19:09:00.557" v="17453" actId="20577"/>
          <ac:spMkLst>
            <pc:docMk/>
            <pc:sldMk cId="121534417" sldId="639"/>
            <ac:spMk id="13" creationId="{49DBD437-446E-614E-85C2-4FC4D950657B}"/>
          </ac:spMkLst>
        </pc:spChg>
        <pc:spChg chg="mod">
          <ac:chgData name="Victor da Silva Carvalho" userId="b36c3d71-31af-49d3-93ac-472c0145821b" providerId="ADAL" clId="{E47988C8-CF2F-423E-9986-6AF09B60F956}" dt="2022-07-31T19:04:43.987" v="17415" actId="20577"/>
          <ac:spMkLst>
            <pc:docMk/>
            <pc:sldMk cId="121534417" sldId="639"/>
            <ac:spMk id="18" creationId="{87F2551D-A797-4127-B0D7-F6C714D5AC52}"/>
          </ac:spMkLst>
        </pc:spChg>
        <pc:picChg chg="add mod">
          <ac:chgData name="Victor da Silva Carvalho" userId="b36c3d71-31af-49d3-93ac-472c0145821b" providerId="ADAL" clId="{E47988C8-CF2F-423E-9986-6AF09B60F956}" dt="2022-08-03T14:33:14.220" v="20203" actId="1036"/>
          <ac:picMkLst>
            <pc:docMk/>
            <pc:sldMk cId="121534417" sldId="639"/>
            <ac:picMk id="2" creationId="{332C8564-1231-77A5-8EFA-7AC6BF14D026}"/>
          </ac:picMkLst>
        </pc:picChg>
      </pc:sldChg>
      <pc:sldChg chg="delSp modSp add del mod delAnim">
        <pc:chgData name="Victor da Silva Carvalho" userId="b36c3d71-31af-49d3-93ac-472c0145821b" providerId="ADAL" clId="{E47988C8-CF2F-423E-9986-6AF09B60F956}" dt="2022-08-02T00:23:11.785" v="19891" actId="47"/>
        <pc:sldMkLst>
          <pc:docMk/>
          <pc:sldMk cId="2054995108" sldId="640"/>
        </pc:sldMkLst>
        <pc:spChg chg="del">
          <ac:chgData name="Victor da Silva Carvalho" userId="b36c3d71-31af-49d3-93ac-472c0145821b" providerId="ADAL" clId="{E47988C8-CF2F-423E-9986-6AF09B60F956}" dt="2022-07-29T12:52:56.972" v="8267" actId="478"/>
          <ac:spMkLst>
            <pc:docMk/>
            <pc:sldMk cId="2054995108" sldId="640"/>
            <ac:spMk id="4" creationId="{D69A2632-DA04-56B8-89A4-9168BB070C5E}"/>
          </ac:spMkLst>
        </pc:spChg>
        <pc:spChg chg="del">
          <ac:chgData name="Victor da Silva Carvalho" userId="b36c3d71-31af-49d3-93ac-472c0145821b" providerId="ADAL" clId="{E47988C8-CF2F-423E-9986-6AF09B60F956}" dt="2022-07-29T12:52:56.972" v="8267" actId="478"/>
          <ac:spMkLst>
            <pc:docMk/>
            <pc:sldMk cId="2054995108" sldId="640"/>
            <ac:spMk id="7" creationId="{A4285F0F-F91B-23BF-D43D-A4FCD8BCEE5C}"/>
          </ac:spMkLst>
        </pc:spChg>
        <pc:spChg chg="mod">
          <ac:chgData name="Victor da Silva Carvalho" userId="b36c3d71-31af-49d3-93ac-472c0145821b" providerId="ADAL" clId="{E47988C8-CF2F-423E-9986-6AF09B60F956}" dt="2022-08-02T00:23:05.376" v="19888" actId="21"/>
          <ac:spMkLst>
            <pc:docMk/>
            <pc:sldMk cId="2054995108" sldId="640"/>
            <ac:spMk id="18" creationId="{87F2551D-A797-4127-B0D7-F6C714D5AC52}"/>
          </ac:spMkLst>
        </pc:spChg>
      </pc:sldChg>
      <pc:sldChg chg="addSp delSp modSp add mod ord delAnim modAnim modNotesTx">
        <pc:chgData name="Victor da Silva Carvalho" userId="b36c3d71-31af-49d3-93ac-472c0145821b" providerId="ADAL" clId="{E47988C8-CF2F-423E-9986-6AF09B60F956}" dt="2022-08-03T20:24:18.685" v="30151" actId="20577"/>
        <pc:sldMkLst>
          <pc:docMk/>
          <pc:sldMk cId="1284898997" sldId="641"/>
        </pc:sldMkLst>
        <pc:spChg chg="add del mod">
          <ac:chgData name="Victor da Silva Carvalho" userId="b36c3d71-31af-49d3-93ac-472c0145821b" providerId="ADAL" clId="{E47988C8-CF2F-423E-9986-6AF09B60F956}" dt="2022-07-31T20:09:31.735" v="18136" actId="478"/>
          <ac:spMkLst>
            <pc:docMk/>
            <pc:sldMk cId="1284898997" sldId="641"/>
            <ac:spMk id="3" creationId="{ED6F1412-A588-E07E-0450-127FE41A9D1A}"/>
          </ac:spMkLst>
        </pc:spChg>
        <pc:spChg chg="add del mod">
          <ac:chgData name="Victor da Silva Carvalho" userId="b36c3d71-31af-49d3-93ac-472c0145821b" providerId="ADAL" clId="{E47988C8-CF2F-423E-9986-6AF09B60F956}" dt="2022-07-31T19:56:50.207" v="17497" actId="478"/>
          <ac:spMkLst>
            <pc:docMk/>
            <pc:sldMk cId="1284898997" sldId="641"/>
            <ac:spMk id="4" creationId="{285F347A-979B-1062-ABBF-DEEBB41AC5F2}"/>
          </ac:spMkLst>
        </pc:spChg>
        <pc:spChg chg="del">
          <ac:chgData name="Victor da Silva Carvalho" userId="b36c3d71-31af-49d3-93ac-472c0145821b" providerId="ADAL" clId="{E47988C8-CF2F-423E-9986-6AF09B60F956}" dt="2022-07-29T12:59:55.772" v="8642" actId="478"/>
          <ac:spMkLst>
            <pc:docMk/>
            <pc:sldMk cId="1284898997" sldId="641"/>
            <ac:spMk id="4" creationId="{D69A2632-DA04-56B8-89A4-9168BB070C5E}"/>
          </ac:spMkLst>
        </pc:spChg>
        <pc:spChg chg="add del mod">
          <ac:chgData name="Victor da Silva Carvalho" userId="b36c3d71-31af-49d3-93ac-472c0145821b" providerId="ADAL" clId="{E47988C8-CF2F-423E-9986-6AF09B60F956}" dt="2022-07-31T20:09:31.735" v="18136" actId="478"/>
          <ac:spMkLst>
            <pc:docMk/>
            <pc:sldMk cId="1284898997" sldId="641"/>
            <ac:spMk id="5" creationId="{8DA0D9CA-1A67-BCA1-981E-169FBC201269}"/>
          </ac:spMkLst>
        </pc:spChg>
        <pc:spChg chg="del">
          <ac:chgData name="Victor da Silva Carvalho" userId="b36c3d71-31af-49d3-93ac-472c0145821b" providerId="ADAL" clId="{E47988C8-CF2F-423E-9986-6AF09B60F956}" dt="2022-07-29T12:59:55.772" v="8642" actId="478"/>
          <ac:spMkLst>
            <pc:docMk/>
            <pc:sldMk cId="1284898997" sldId="641"/>
            <ac:spMk id="5" creationId="{AC7EA22C-F79A-5B6F-4660-6BDB2ADA16C9}"/>
          </ac:spMkLst>
        </pc:spChg>
        <pc:spChg chg="del">
          <ac:chgData name="Victor da Silva Carvalho" userId="b36c3d71-31af-49d3-93ac-472c0145821b" providerId="ADAL" clId="{E47988C8-CF2F-423E-9986-6AF09B60F956}" dt="2022-07-29T12:59:55.772" v="8642" actId="478"/>
          <ac:spMkLst>
            <pc:docMk/>
            <pc:sldMk cId="1284898997" sldId="641"/>
            <ac:spMk id="6" creationId="{2AE6890B-D45E-6672-FCB4-FB9B56D2080B}"/>
          </ac:spMkLst>
        </pc:spChg>
        <pc:spChg chg="del">
          <ac:chgData name="Victor da Silva Carvalho" userId="b36c3d71-31af-49d3-93ac-472c0145821b" providerId="ADAL" clId="{E47988C8-CF2F-423E-9986-6AF09B60F956}" dt="2022-07-29T12:59:55.772" v="8642" actId="478"/>
          <ac:spMkLst>
            <pc:docMk/>
            <pc:sldMk cId="1284898997" sldId="641"/>
            <ac:spMk id="7" creationId="{A4285F0F-F91B-23BF-D43D-A4FCD8BCEE5C}"/>
          </ac:spMkLst>
        </pc:spChg>
        <pc:spChg chg="del">
          <ac:chgData name="Victor da Silva Carvalho" userId="b36c3d71-31af-49d3-93ac-472c0145821b" providerId="ADAL" clId="{E47988C8-CF2F-423E-9986-6AF09B60F956}" dt="2022-07-29T12:59:55.772" v="8642" actId="478"/>
          <ac:spMkLst>
            <pc:docMk/>
            <pc:sldMk cId="1284898997" sldId="641"/>
            <ac:spMk id="8" creationId="{DA8A3AA5-2183-2D05-1C9A-C9DEE15B48A6}"/>
          </ac:spMkLst>
        </pc:spChg>
        <pc:spChg chg="del mod">
          <ac:chgData name="Victor da Silva Carvalho" userId="b36c3d71-31af-49d3-93ac-472c0145821b" providerId="ADAL" clId="{E47988C8-CF2F-423E-9986-6AF09B60F956}" dt="2022-07-31T20:09:31.735" v="18136" actId="478"/>
          <ac:spMkLst>
            <pc:docMk/>
            <pc:sldMk cId="1284898997" sldId="641"/>
            <ac:spMk id="18" creationId="{87F2551D-A797-4127-B0D7-F6C714D5AC52}"/>
          </ac:spMkLst>
        </pc:spChg>
        <pc:picChg chg="add mod">
          <ac:chgData name="Victor da Silva Carvalho" userId="b36c3d71-31af-49d3-93ac-472c0145821b" providerId="ADAL" clId="{E47988C8-CF2F-423E-9986-6AF09B60F956}" dt="2022-07-31T20:10:07.133" v="18139" actId="1076"/>
          <ac:picMkLst>
            <pc:docMk/>
            <pc:sldMk cId="1284898997" sldId="641"/>
            <ac:picMk id="2" creationId="{1801621D-611E-F230-620D-4C7DC5DC804D}"/>
          </ac:picMkLst>
        </pc:picChg>
      </pc:sldChg>
      <pc:sldChg chg="modSp add del mod">
        <pc:chgData name="Victor da Silva Carvalho" userId="b36c3d71-31af-49d3-93ac-472c0145821b" providerId="ADAL" clId="{E47988C8-CF2F-423E-9986-6AF09B60F956}" dt="2022-08-01T23:19:44.382" v="19436" actId="47"/>
        <pc:sldMkLst>
          <pc:docMk/>
          <pc:sldMk cId="4015949993" sldId="642"/>
        </pc:sldMkLst>
        <pc:spChg chg="mod">
          <ac:chgData name="Victor da Silva Carvalho" userId="b36c3d71-31af-49d3-93ac-472c0145821b" providerId="ADAL" clId="{E47988C8-CF2F-423E-9986-6AF09B60F956}" dt="2022-07-29T16:06:41.401" v="9456" actId="20577"/>
          <ac:spMkLst>
            <pc:docMk/>
            <pc:sldMk cId="4015949993" sldId="642"/>
            <ac:spMk id="18" creationId="{87F2551D-A797-4127-B0D7-F6C714D5AC52}"/>
          </ac:spMkLst>
        </pc:spChg>
      </pc:sldChg>
      <pc:sldChg chg="addSp delSp modSp add del mod delAnim modAnim modNotesTx">
        <pc:chgData name="Victor da Silva Carvalho" userId="b36c3d71-31af-49d3-93ac-472c0145821b" providerId="ADAL" clId="{E47988C8-CF2F-423E-9986-6AF09B60F956}" dt="2022-07-31T20:02:46.236" v="18135" actId="47"/>
        <pc:sldMkLst>
          <pc:docMk/>
          <pc:sldMk cId="1414362659" sldId="643"/>
        </pc:sldMkLst>
        <pc:spChg chg="del">
          <ac:chgData name="Victor da Silva Carvalho" userId="b36c3d71-31af-49d3-93ac-472c0145821b" providerId="ADAL" clId="{E47988C8-CF2F-423E-9986-6AF09B60F956}" dt="2022-07-29T16:18:40.650" v="9553" actId="478"/>
          <ac:spMkLst>
            <pc:docMk/>
            <pc:sldMk cId="1414362659" sldId="643"/>
            <ac:spMk id="4" creationId="{D69A2632-DA04-56B8-89A4-9168BB070C5E}"/>
          </ac:spMkLst>
        </pc:spChg>
        <pc:spChg chg="del">
          <ac:chgData name="Victor da Silva Carvalho" userId="b36c3d71-31af-49d3-93ac-472c0145821b" providerId="ADAL" clId="{E47988C8-CF2F-423E-9986-6AF09B60F956}" dt="2022-07-29T16:18:40.650" v="9553" actId="478"/>
          <ac:spMkLst>
            <pc:docMk/>
            <pc:sldMk cId="1414362659" sldId="643"/>
            <ac:spMk id="5" creationId="{AC7EA22C-F79A-5B6F-4660-6BDB2ADA16C9}"/>
          </ac:spMkLst>
        </pc:spChg>
        <pc:spChg chg="mod">
          <ac:chgData name="Victor da Silva Carvalho" userId="b36c3d71-31af-49d3-93ac-472c0145821b" providerId="ADAL" clId="{E47988C8-CF2F-423E-9986-6AF09B60F956}" dt="2022-07-29T16:17:12.028" v="9518" actId="20577"/>
          <ac:spMkLst>
            <pc:docMk/>
            <pc:sldMk cId="1414362659" sldId="643"/>
            <ac:spMk id="6" creationId="{2AE6890B-D45E-6672-FCB4-FB9B56D2080B}"/>
          </ac:spMkLst>
        </pc:spChg>
        <pc:spChg chg="del">
          <ac:chgData name="Victor da Silva Carvalho" userId="b36c3d71-31af-49d3-93ac-472c0145821b" providerId="ADAL" clId="{E47988C8-CF2F-423E-9986-6AF09B60F956}" dt="2022-07-29T16:18:40.650" v="9553" actId="478"/>
          <ac:spMkLst>
            <pc:docMk/>
            <pc:sldMk cId="1414362659" sldId="643"/>
            <ac:spMk id="7" creationId="{A4285F0F-F91B-23BF-D43D-A4FCD8BCEE5C}"/>
          </ac:spMkLst>
        </pc:spChg>
        <pc:spChg chg="del mod">
          <ac:chgData name="Victor da Silva Carvalho" userId="b36c3d71-31af-49d3-93ac-472c0145821b" providerId="ADAL" clId="{E47988C8-CF2F-423E-9986-6AF09B60F956}" dt="2022-07-31T19:56:39.738" v="17495" actId="478"/>
          <ac:spMkLst>
            <pc:docMk/>
            <pc:sldMk cId="1414362659" sldId="643"/>
            <ac:spMk id="8" creationId="{DA8A3AA5-2183-2D05-1C9A-C9DEE15B48A6}"/>
          </ac:spMkLst>
        </pc:spChg>
        <pc:spChg chg="add mod">
          <ac:chgData name="Victor da Silva Carvalho" userId="b36c3d71-31af-49d3-93ac-472c0145821b" providerId="ADAL" clId="{E47988C8-CF2F-423E-9986-6AF09B60F956}" dt="2022-07-31T18:54:26.770" v="17204" actId="20577"/>
          <ac:spMkLst>
            <pc:docMk/>
            <pc:sldMk cId="1414362659" sldId="643"/>
            <ac:spMk id="9" creationId="{E61DB641-10A7-5CCB-95C2-1C69B123E5A8}"/>
          </ac:spMkLst>
        </pc:spChg>
        <pc:spChg chg="del">
          <ac:chgData name="Victor da Silva Carvalho" userId="b36c3d71-31af-49d3-93ac-472c0145821b" providerId="ADAL" clId="{E47988C8-CF2F-423E-9986-6AF09B60F956}" dt="2022-07-29T16:18:40.650" v="9553" actId="478"/>
          <ac:spMkLst>
            <pc:docMk/>
            <pc:sldMk cId="1414362659" sldId="643"/>
            <ac:spMk id="9" creationId="{E63D0073-7111-5D2F-01AA-AF7E0DAD2BC0}"/>
          </ac:spMkLst>
        </pc:spChg>
        <pc:spChg chg="mod">
          <ac:chgData name="Victor da Silva Carvalho" userId="b36c3d71-31af-49d3-93ac-472c0145821b" providerId="ADAL" clId="{E47988C8-CF2F-423E-9986-6AF09B60F956}" dt="2022-07-31T19:05:29.261" v="17424" actId="1076"/>
          <ac:spMkLst>
            <pc:docMk/>
            <pc:sldMk cId="1414362659" sldId="643"/>
            <ac:spMk id="10" creationId="{C2EE5A2E-C7BB-2D2D-FAC2-199ED5F7C601}"/>
          </ac:spMkLst>
        </pc:spChg>
        <pc:spChg chg="add del mod">
          <ac:chgData name="Victor da Silva Carvalho" userId="b36c3d71-31af-49d3-93ac-472c0145821b" providerId="ADAL" clId="{E47988C8-CF2F-423E-9986-6AF09B60F956}" dt="2022-07-31T19:56:43.663" v="17496" actId="478"/>
          <ac:spMkLst>
            <pc:docMk/>
            <pc:sldMk cId="1414362659" sldId="643"/>
            <ac:spMk id="11" creationId="{39BDE134-5712-6108-66D4-DB4358F60A33}"/>
          </ac:spMkLst>
        </pc:spChg>
        <pc:spChg chg="add mod">
          <ac:chgData name="Victor da Silva Carvalho" userId="b36c3d71-31af-49d3-93ac-472c0145821b" providerId="ADAL" clId="{E47988C8-CF2F-423E-9986-6AF09B60F956}" dt="2022-07-29T16:26:50.820" v="9894" actId="20577"/>
          <ac:spMkLst>
            <pc:docMk/>
            <pc:sldMk cId="1414362659" sldId="643"/>
            <ac:spMk id="12" creationId="{28B12D9E-0DE7-5734-4B6B-E09040EE0073}"/>
          </ac:spMkLst>
        </pc:spChg>
        <pc:spChg chg="add del mod">
          <ac:chgData name="Victor da Silva Carvalho" userId="b36c3d71-31af-49d3-93ac-472c0145821b" providerId="ADAL" clId="{E47988C8-CF2F-423E-9986-6AF09B60F956}" dt="2022-07-31T19:00:50.245" v="17277"/>
          <ac:spMkLst>
            <pc:docMk/>
            <pc:sldMk cId="1414362659" sldId="643"/>
            <ac:spMk id="13" creationId="{A6E3CF32-D9DF-1956-05FB-7D0919A65B0E}"/>
          </ac:spMkLst>
        </pc:spChg>
        <pc:spChg chg="add del mod">
          <ac:chgData name="Victor da Silva Carvalho" userId="b36c3d71-31af-49d3-93ac-472c0145821b" providerId="ADAL" clId="{E47988C8-CF2F-423E-9986-6AF09B60F956}" dt="2022-07-31T19:00:50.245" v="17277"/>
          <ac:spMkLst>
            <pc:docMk/>
            <pc:sldMk cId="1414362659" sldId="643"/>
            <ac:spMk id="14" creationId="{70D67E44-C8CD-4093-8042-313C9D9F0028}"/>
          </ac:spMkLst>
        </pc:spChg>
        <pc:spChg chg="add del mod">
          <ac:chgData name="Victor da Silva Carvalho" userId="b36c3d71-31af-49d3-93ac-472c0145821b" providerId="ADAL" clId="{E47988C8-CF2F-423E-9986-6AF09B60F956}" dt="2022-07-31T19:00:50.245" v="17277"/>
          <ac:spMkLst>
            <pc:docMk/>
            <pc:sldMk cId="1414362659" sldId="643"/>
            <ac:spMk id="15" creationId="{F049927B-3392-3A2A-EA26-E8B51D031BD7}"/>
          </ac:spMkLst>
        </pc:spChg>
        <pc:spChg chg="add del mod">
          <ac:chgData name="Victor da Silva Carvalho" userId="b36c3d71-31af-49d3-93ac-472c0145821b" providerId="ADAL" clId="{E47988C8-CF2F-423E-9986-6AF09B60F956}" dt="2022-07-31T19:05:25.486" v="17423" actId="478"/>
          <ac:spMkLst>
            <pc:docMk/>
            <pc:sldMk cId="1414362659" sldId="643"/>
            <ac:spMk id="16" creationId="{82CC14DE-754A-8543-9494-F8AC886360C1}"/>
          </ac:spMkLst>
        </pc:spChg>
      </pc:sldChg>
      <pc:sldChg chg="delSp modSp add del mod delAnim">
        <pc:chgData name="Victor da Silva Carvalho" userId="b36c3d71-31af-49d3-93ac-472c0145821b" providerId="ADAL" clId="{E47988C8-CF2F-423E-9986-6AF09B60F956}" dt="2022-08-02T00:14:28.527" v="19720" actId="47"/>
        <pc:sldMkLst>
          <pc:docMk/>
          <pc:sldMk cId="533124760" sldId="644"/>
        </pc:sldMkLst>
        <pc:spChg chg="del mod">
          <ac:chgData name="Victor da Silva Carvalho" userId="b36c3d71-31af-49d3-93ac-472c0145821b" providerId="ADAL" clId="{E47988C8-CF2F-423E-9986-6AF09B60F956}" dt="2022-07-29T22:23:21.060" v="10110" actId="478"/>
          <ac:spMkLst>
            <pc:docMk/>
            <pc:sldMk cId="533124760" sldId="644"/>
            <ac:spMk id="4" creationId="{8AAF459B-CD3B-9184-F693-685C67C8E509}"/>
          </ac:spMkLst>
        </pc:spChg>
        <pc:spChg chg="mod">
          <ac:chgData name="Victor da Silva Carvalho" userId="b36c3d71-31af-49d3-93ac-472c0145821b" providerId="ADAL" clId="{E47988C8-CF2F-423E-9986-6AF09B60F956}" dt="2022-07-29T22:16:19.385" v="10108" actId="20577"/>
          <ac:spMkLst>
            <pc:docMk/>
            <pc:sldMk cId="533124760" sldId="644"/>
            <ac:spMk id="18" creationId="{87F2551D-A797-4127-B0D7-F6C714D5AC52}"/>
          </ac:spMkLst>
        </pc:spChg>
      </pc:sldChg>
      <pc:sldChg chg="modSp add del mod ord">
        <pc:chgData name="Victor da Silva Carvalho" userId="b36c3d71-31af-49d3-93ac-472c0145821b" providerId="ADAL" clId="{E47988C8-CF2F-423E-9986-6AF09B60F956}" dt="2022-08-03T20:28:08.561" v="30521" actId="47"/>
        <pc:sldMkLst>
          <pc:docMk/>
          <pc:sldMk cId="2919754029" sldId="645"/>
        </pc:sldMkLst>
        <pc:spChg chg="mod">
          <ac:chgData name="Victor da Silva Carvalho" userId="b36c3d71-31af-49d3-93ac-472c0145821b" providerId="ADAL" clId="{E47988C8-CF2F-423E-9986-6AF09B60F956}" dt="2022-07-29T22:24:59.012" v="10223" actId="20577"/>
          <ac:spMkLst>
            <pc:docMk/>
            <pc:sldMk cId="2919754029" sldId="645"/>
            <ac:spMk id="18" creationId="{87F2551D-A797-4127-B0D7-F6C714D5AC52}"/>
          </ac:spMkLst>
        </pc:spChg>
      </pc:sldChg>
      <pc:sldChg chg="addSp delSp modSp add mod ord delAnim modAnim modNotesTx">
        <pc:chgData name="Victor da Silva Carvalho" userId="b36c3d71-31af-49d3-93ac-472c0145821b" providerId="ADAL" clId="{E47988C8-CF2F-423E-9986-6AF09B60F956}" dt="2022-08-03T19:35:42.575" v="26711" actId="5793"/>
        <pc:sldMkLst>
          <pc:docMk/>
          <pc:sldMk cId="3991523907" sldId="646"/>
        </pc:sldMkLst>
        <pc:spChg chg="del">
          <ac:chgData name="Victor da Silva Carvalho" userId="b36c3d71-31af-49d3-93ac-472c0145821b" providerId="ADAL" clId="{E47988C8-CF2F-423E-9986-6AF09B60F956}" dt="2022-07-30T21:52:39.184" v="12232" actId="478"/>
          <ac:spMkLst>
            <pc:docMk/>
            <pc:sldMk cId="3991523907" sldId="646"/>
            <ac:spMk id="2" creationId="{5477319E-D52D-D3F4-35A4-C990FF09E2EE}"/>
          </ac:spMkLst>
        </pc:spChg>
        <pc:spChg chg="del">
          <ac:chgData name="Victor da Silva Carvalho" userId="b36c3d71-31af-49d3-93ac-472c0145821b" providerId="ADAL" clId="{E47988C8-CF2F-423E-9986-6AF09B60F956}" dt="2022-07-30T21:52:29.447" v="12231" actId="478"/>
          <ac:spMkLst>
            <pc:docMk/>
            <pc:sldMk cId="3991523907" sldId="646"/>
            <ac:spMk id="11" creationId="{5095E297-3BFF-1DC8-2C8D-4F765136AFCF}"/>
          </ac:spMkLst>
        </pc:spChg>
        <pc:spChg chg="del">
          <ac:chgData name="Victor da Silva Carvalho" userId="b36c3d71-31af-49d3-93ac-472c0145821b" providerId="ADAL" clId="{E47988C8-CF2F-423E-9986-6AF09B60F956}" dt="2022-07-30T21:52:29.447" v="12231" actId="478"/>
          <ac:spMkLst>
            <pc:docMk/>
            <pc:sldMk cId="3991523907" sldId="646"/>
            <ac:spMk id="12" creationId="{642F9CB6-6961-40AD-E2B6-BADF3CBBB50B}"/>
          </ac:spMkLst>
        </pc:spChg>
        <pc:spChg chg="del">
          <ac:chgData name="Victor da Silva Carvalho" userId="b36c3d71-31af-49d3-93ac-472c0145821b" providerId="ADAL" clId="{E47988C8-CF2F-423E-9986-6AF09B60F956}" dt="2022-07-30T21:52:29.447" v="12231" actId="478"/>
          <ac:spMkLst>
            <pc:docMk/>
            <pc:sldMk cId="3991523907" sldId="646"/>
            <ac:spMk id="13" creationId="{738B7C00-E6DE-50CA-0592-4CD29B74A200}"/>
          </ac:spMkLst>
        </pc:spChg>
        <pc:spChg chg="del">
          <ac:chgData name="Victor da Silva Carvalho" userId="b36c3d71-31af-49d3-93ac-472c0145821b" providerId="ADAL" clId="{E47988C8-CF2F-423E-9986-6AF09B60F956}" dt="2022-07-30T21:52:29.447" v="12231" actId="478"/>
          <ac:spMkLst>
            <pc:docMk/>
            <pc:sldMk cId="3991523907" sldId="646"/>
            <ac:spMk id="14" creationId="{FBA731D9-181C-6674-4B92-05412D7954B4}"/>
          </ac:spMkLst>
        </pc:spChg>
        <pc:spChg chg="del">
          <ac:chgData name="Victor da Silva Carvalho" userId="b36c3d71-31af-49d3-93ac-472c0145821b" providerId="ADAL" clId="{E47988C8-CF2F-423E-9986-6AF09B60F956}" dt="2022-07-30T21:52:29.447" v="12231" actId="478"/>
          <ac:spMkLst>
            <pc:docMk/>
            <pc:sldMk cId="3991523907" sldId="646"/>
            <ac:spMk id="15" creationId="{63BA956A-418C-4C3F-A1D1-67338BB0F7AB}"/>
          </ac:spMkLst>
        </pc:spChg>
        <pc:spChg chg="del">
          <ac:chgData name="Victor da Silva Carvalho" userId="b36c3d71-31af-49d3-93ac-472c0145821b" providerId="ADAL" clId="{E47988C8-CF2F-423E-9986-6AF09B60F956}" dt="2022-07-30T21:52:29.447" v="12231" actId="478"/>
          <ac:spMkLst>
            <pc:docMk/>
            <pc:sldMk cId="3991523907" sldId="646"/>
            <ac:spMk id="17" creationId="{5E1AD9A3-389F-1A39-10AB-EE4FFCF86ED8}"/>
          </ac:spMkLst>
        </pc:spChg>
        <pc:spChg chg="del">
          <ac:chgData name="Victor da Silva Carvalho" userId="b36c3d71-31af-49d3-93ac-472c0145821b" providerId="ADAL" clId="{E47988C8-CF2F-423E-9986-6AF09B60F956}" dt="2022-07-30T21:52:29.447" v="12231" actId="478"/>
          <ac:spMkLst>
            <pc:docMk/>
            <pc:sldMk cId="3991523907" sldId="646"/>
            <ac:spMk id="19" creationId="{2E4693A7-1734-5FAD-0700-D3547949A740}"/>
          </ac:spMkLst>
        </pc:spChg>
        <pc:spChg chg="del">
          <ac:chgData name="Victor da Silva Carvalho" userId="b36c3d71-31af-49d3-93ac-472c0145821b" providerId="ADAL" clId="{E47988C8-CF2F-423E-9986-6AF09B60F956}" dt="2022-07-30T21:52:29.447" v="12231" actId="478"/>
          <ac:spMkLst>
            <pc:docMk/>
            <pc:sldMk cId="3991523907" sldId="646"/>
            <ac:spMk id="20" creationId="{C4A49E23-BC59-5F9B-8181-1AD2FDC6087C}"/>
          </ac:spMkLst>
        </pc:spChg>
        <pc:spChg chg="del">
          <ac:chgData name="Victor da Silva Carvalho" userId="b36c3d71-31af-49d3-93ac-472c0145821b" providerId="ADAL" clId="{E47988C8-CF2F-423E-9986-6AF09B60F956}" dt="2022-07-30T21:52:29.447" v="12231" actId="478"/>
          <ac:spMkLst>
            <pc:docMk/>
            <pc:sldMk cId="3991523907" sldId="646"/>
            <ac:spMk id="21" creationId="{F9D4615B-F36B-32E0-7E64-0DF0F3C5490C}"/>
          </ac:spMkLst>
        </pc:spChg>
        <pc:spChg chg="del">
          <ac:chgData name="Victor da Silva Carvalho" userId="b36c3d71-31af-49d3-93ac-472c0145821b" providerId="ADAL" clId="{E47988C8-CF2F-423E-9986-6AF09B60F956}" dt="2022-07-30T21:52:29.447" v="12231" actId="478"/>
          <ac:spMkLst>
            <pc:docMk/>
            <pc:sldMk cId="3991523907" sldId="646"/>
            <ac:spMk id="22" creationId="{39E1FC98-1903-5AEA-B7FD-B89C1989925D}"/>
          </ac:spMkLst>
        </pc:spChg>
        <pc:spChg chg="del">
          <ac:chgData name="Victor da Silva Carvalho" userId="b36c3d71-31af-49d3-93ac-472c0145821b" providerId="ADAL" clId="{E47988C8-CF2F-423E-9986-6AF09B60F956}" dt="2022-07-30T21:52:29.447" v="12231" actId="478"/>
          <ac:spMkLst>
            <pc:docMk/>
            <pc:sldMk cId="3991523907" sldId="646"/>
            <ac:spMk id="23" creationId="{83EA0207-AE5E-1E32-DE07-EFDAC903B77C}"/>
          </ac:spMkLst>
        </pc:spChg>
        <pc:spChg chg="del">
          <ac:chgData name="Victor da Silva Carvalho" userId="b36c3d71-31af-49d3-93ac-472c0145821b" providerId="ADAL" clId="{E47988C8-CF2F-423E-9986-6AF09B60F956}" dt="2022-07-30T21:52:29.447" v="12231" actId="478"/>
          <ac:spMkLst>
            <pc:docMk/>
            <pc:sldMk cId="3991523907" sldId="646"/>
            <ac:spMk id="24" creationId="{036F9E5B-A7D6-35C2-6D2A-94995B0E380A}"/>
          </ac:spMkLst>
        </pc:spChg>
        <pc:spChg chg="del">
          <ac:chgData name="Victor da Silva Carvalho" userId="b36c3d71-31af-49d3-93ac-472c0145821b" providerId="ADAL" clId="{E47988C8-CF2F-423E-9986-6AF09B60F956}" dt="2022-07-30T21:52:29.447" v="12231" actId="478"/>
          <ac:spMkLst>
            <pc:docMk/>
            <pc:sldMk cId="3991523907" sldId="646"/>
            <ac:spMk id="25" creationId="{78A3A3AB-12DE-F2B0-A5DD-45E614D104B7}"/>
          </ac:spMkLst>
        </pc:spChg>
        <pc:spChg chg="del">
          <ac:chgData name="Victor da Silva Carvalho" userId="b36c3d71-31af-49d3-93ac-472c0145821b" providerId="ADAL" clId="{E47988C8-CF2F-423E-9986-6AF09B60F956}" dt="2022-07-30T21:52:29.447" v="12231" actId="478"/>
          <ac:spMkLst>
            <pc:docMk/>
            <pc:sldMk cId="3991523907" sldId="646"/>
            <ac:spMk id="26" creationId="{F63ACEE7-7E26-8E62-8ECE-DED2D7FADEFB}"/>
          </ac:spMkLst>
        </pc:spChg>
        <pc:spChg chg="del">
          <ac:chgData name="Victor da Silva Carvalho" userId="b36c3d71-31af-49d3-93ac-472c0145821b" providerId="ADAL" clId="{E47988C8-CF2F-423E-9986-6AF09B60F956}" dt="2022-07-30T21:52:29.447" v="12231" actId="478"/>
          <ac:spMkLst>
            <pc:docMk/>
            <pc:sldMk cId="3991523907" sldId="646"/>
            <ac:spMk id="27" creationId="{3C35C45E-E94C-8715-FA84-0748B639A043}"/>
          </ac:spMkLst>
        </pc:spChg>
        <pc:spChg chg="del">
          <ac:chgData name="Victor da Silva Carvalho" userId="b36c3d71-31af-49d3-93ac-472c0145821b" providerId="ADAL" clId="{E47988C8-CF2F-423E-9986-6AF09B60F956}" dt="2022-07-30T21:52:29.447" v="12231" actId="478"/>
          <ac:spMkLst>
            <pc:docMk/>
            <pc:sldMk cId="3991523907" sldId="646"/>
            <ac:spMk id="28" creationId="{E88BCDEB-DCFA-C1D9-69C1-C74CA5641019}"/>
          </ac:spMkLst>
        </pc:spChg>
        <pc:spChg chg="del">
          <ac:chgData name="Victor da Silva Carvalho" userId="b36c3d71-31af-49d3-93ac-472c0145821b" providerId="ADAL" clId="{E47988C8-CF2F-423E-9986-6AF09B60F956}" dt="2022-07-30T21:52:29.447" v="12231" actId="478"/>
          <ac:spMkLst>
            <pc:docMk/>
            <pc:sldMk cId="3991523907" sldId="646"/>
            <ac:spMk id="29" creationId="{7CDDD4DD-E108-4B1C-2BB4-EE3B7D8A39AF}"/>
          </ac:spMkLst>
        </pc:spChg>
        <pc:spChg chg="del">
          <ac:chgData name="Victor da Silva Carvalho" userId="b36c3d71-31af-49d3-93ac-472c0145821b" providerId="ADAL" clId="{E47988C8-CF2F-423E-9986-6AF09B60F956}" dt="2022-07-30T21:52:29.447" v="12231" actId="478"/>
          <ac:spMkLst>
            <pc:docMk/>
            <pc:sldMk cId="3991523907" sldId="646"/>
            <ac:spMk id="30" creationId="{7B80E91F-4459-B8D9-3965-1C9FDABF552C}"/>
          </ac:spMkLst>
        </pc:spChg>
        <pc:spChg chg="del">
          <ac:chgData name="Victor da Silva Carvalho" userId="b36c3d71-31af-49d3-93ac-472c0145821b" providerId="ADAL" clId="{E47988C8-CF2F-423E-9986-6AF09B60F956}" dt="2022-07-30T21:52:29.447" v="12231" actId="478"/>
          <ac:spMkLst>
            <pc:docMk/>
            <pc:sldMk cId="3991523907" sldId="646"/>
            <ac:spMk id="31" creationId="{577E278E-32EB-0455-8E82-CDB32B31C23E}"/>
          </ac:spMkLst>
        </pc:spChg>
        <pc:spChg chg="del">
          <ac:chgData name="Victor da Silva Carvalho" userId="b36c3d71-31af-49d3-93ac-472c0145821b" providerId="ADAL" clId="{E47988C8-CF2F-423E-9986-6AF09B60F956}" dt="2022-07-30T21:52:29.447" v="12231" actId="478"/>
          <ac:spMkLst>
            <pc:docMk/>
            <pc:sldMk cId="3991523907" sldId="646"/>
            <ac:spMk id="32" creationId="{5290FB24-4E9D-6F6A-04C7-7EE90D378533}"/>
          </ac:spMkLst>
        </pc:spChg>
        <pc:spChg chg="del">
          <ac:chgData name="Victor da Silva Carvalho" userId="b36c3d71-31af-49d3-93ac-472c0145821b" providerId="ADAL" clId="{E47988C8-CF2F-423E-9986-6AF09B60F956}" dt="2022-07-30T21:52:29.447" v="12231" actId="478"/>
          <ac:spMkLst>
            <pc:docMk/>
            <pc:sldMk cId="3991523907" sldId="646"/>
            <ac:spMk id="33" creationId="{8853B055-BD3D-8F92-F26F-12D45800468A}"/>
          </ac:spMkLst>
        </pc:spChg>
        <pc:spChg chg="del">
          <ac:chgData name="Victor da Silva Carvalho" userId="b36c3d71-31af-49d3-93ac-472c0145821b" providerId="ADAL" clId="{E47988C8-CF2F-423E-9986-6AF09B60F956}" dt="2022-07-30T21:52:29.447" v="12231" actId="478"/>
          <ac:spMkLst>
            <pc:docMk/>
            <pc:sldMk cId="3991523907" sldId="646"/>
            <ac:spMk id="34" creationId="{A48CB834-6ADC-A87B-F696-B785FCB8FCDB}"/>
          </ac:spMkLst>
        </pc:spChg>
        <pc:spChg chg="add del mod">
          <ac:chgData name="Victor da Silva Carvalho" userId="b36c3d71-31af-49d3-93ac-472c0145821b" providerId="ADAL" clId="{E47988C8-CF2F-423E-9986-6AF09B60F956}" dt="2022-08-01T00:05:11.834" v="19394" actId="478"/>
          <ac:spMkLst>
            <pc:docMk/>
            <pc:sldMk cId="3991523907" sldId="646"/>
            <ac:spMk id="35" creationId="{20617DCA-148C-AE29-6BCE-0197D96B565E}"/>
          </ac:spMkLst>
        </pc:spChg>
        <pc:spChg chg="mod">
          <ac:chgData name="Victor da Silva Carvalho" userId="b36c3d71-31af-49d3-93ac-472c0145821b" providerId="ADAL" clId="{E47988C8-CF2F-423E-9986-6AF09B60F956}" dt="2022-08-01T00:06:13.480" v="19435" actId="1036"/>
          <ac:spMkLst>
            <pc:docMk/>
            <pc:sldMk cId="3991523907" sldId="646"/>
            <ac:spMk id="37" creationId="{196EE1EC-A36B-D8BF-8313-318DB602BFA3}"/>
          </ac:spMkLst>
        </pc:spChg>
        <pc:spChg chg="mod">
          <ac:chgData name="Victor da Silva Carvalho" userId="b36c3d71-31af-49d3-93ac-472c0145821b" providerId="ADAL" clId="{E47988C8-CF2F-423E-9986-6AF09B60F956}" dt="2022-08-01T00:06:13.480" v="19435" actId="1036"/>
          <ac:spMkLst>
            <pc:docMk/>
            <pc:sldMk cId="3991523907" sldId="646"/>
            <ac:spMk id="38" creationId="{E5FA728E-0F59-6C51-7215-08E1569BF06C}"/>
          </ac:spMkLst>
        </pc:spChg>
        <pc:spChg chg="mod">
          <ac:chgData name="Victor da Silva Carvalho" userId="b36c3d71-31af-49d3-93ac-472c0145821b" providerId="ADAL" clId="{E47988C8-CF2F-423E-9986-6AF09B60F956}" dt="2022-08-01T00:06:13.480" v="19435" actId="1036"/>
          <ac:spMkLst>
            <pc:docMk/>
            <pc:sldMk cId="3991523907" sldId="646"/>
            <ac:spMk id="39" creationId="{9B88F621-5771-9838-A5DA-D61DE6A4CB37}"/>
          </ac:spMkLst>
        </pc:spChg>
        <pc:spChg chg="mod">
          <ac:chgData name="Victor da Silva Carvalho" userId="b36c3d71-31af-49d3-93ac-472c0145821b" providerId="ADAL" clId="{E47988C8-CF2F-423E-9986-6AF09B60F956}" dt="2022-08-01T00:06:13.480" v="19435" actId="1036"/>
          <ac:spMkLst>
            <pc:docMk/>
            <pc:sldMk cId="3991523907" sldId="646"/>
            <ac:spMk id="40" creationId="{828ED053-58CB-2899-99AD-03F5AC25729B}"/>
          </ac:spMkLst>
        </pc:spChg>
        <pc:spChg chg="mod">
          <ac:chgData name="Victor da Silva Carvalho" userId="b36c3d71-31af-49d3-93ac-472c0145821b" providerId="ADAL" clId="{E47988C8-CF2F-423E-9986-6AF09B60F956}" dt="2022-08-01T00:06:13.480" v="19435" actId="1036"/>
          <ac:spMkLst>
            <pc:docMk/>
            <pc:sldMk cId="3991523907" sldId="646"/>
            <ac:spMk id="41" creationId="{3E53A0D9-03DA-990D-E05B-EE8CC51D57E0}"/>
          </ac:spMkLst>
        </pc:spChg>
        <pc:spChg chg="add mod">
          <ac:chgData name="Victor da Silva Carvalho" userId="b36c3d71-31af-49d3-93ac-472c0145821b" providerId="ADAL" clId="{E47988C8-CF2F-423E-9986-6AF09B60F956}" dt="2022-07-30T23:05:03.612" v="13742" actId="1076"/>
          <ac:spMkLst>
            <pc:docMk/>
            <pc:sldMk cId="3991523907" sldId="646"/>
            <ac:spMk id="47" creationId="{096C324F-B6AF-3A7C-1E64-DE4E41AE0EBE}"/>
          </ac:spMkLst>
        </pc:spChg>
        <pc:picChg chg="add mod">
          <ac:chgData name="Victor da Silva Carvalho" userId="b36c3d71-31af-49d3-93ac-472c0145821b" providerId="ADAL" clId="{E47988C8-CF2F-423E-9986-6AF09B60F956}" dt="2022-07-30T23:05:03.612" v="13742" actId="1076"/>
          <ac:picMkLst>
            <pc:docMk/>
            <pc:sldMk cId="3991523907" sldId="646"/>
            <ac:picMk id="36" creationId="{1D476411-AA63-5881-A13E-674E5B628021}"/>
          </ac:picMkLst>
        </pc:picChg>
        <pc:picChg chg="add mod">
          <ac:chgData name="Victor da Silva Carvalho" userId="b36c3d71-31af-49d3-93ac-472c0145821b" providerId="ADAL" clId="{E47988C8-CF2F-423E-9986-6AF09B60F956}" dt="2022-07-30T23:05:03.612" v="13742" actId="1076"/>
          <ac:picMkLst>
            <pc:docMk/>
            <pc:sldMk cId="3991523907" sldId="646"/>
            <ac:picMk id="42" creationId="{0BA34ACC-6C7E-8C23-14D7-290E21C081D0}"/>
          </ac:picMkLst>
        </pc:picChg>
        <pc:picChg chg="add mod">
          <ac:chgData name="Victor da Silva Carvalho" userId="b36c3d71-31af-49d3-93ac-472c0145821b" providerId="ADAL" clId="{E47988C8-CF2F-423E-9986-6AF09B60F956}" dt="2022-07-30T23:05:03.612" v="13742" actId="1076"/>
          <ac:picMkLst>
            <pc:docMk/>
            <pc:sldMk cId="3991523907" sldId="646"/>
            <ac:picMk id="43" creationId="{28724D55-5F45-3AB2-213E-A7CF448BCA59}"/>
          </ac:picMkLst>
        </pc:picChg>
        <pc:picChg chg="add mod">
          <ac:chgData name="Victor da Silva Carvalho" userId="b36c3d71-31af-49d3-93ac-472c0145821b" providerId="ADAL" clId="{E47988C8-CF2F-423E-9986-6AF09B60F956}" dt="2022-07-30T23:05:03.612" v="13742" actId="1076"/>
          <ac:picMkLst>
            <pc:docMk/>
            <pc:sldMk cId="3991523907" sldId="646"/>
            <ac:picMk id="44" creationId="{4CA1A391-CB2C-567F-D5AA-5ED4F0B206B4}"/>
          </ac:picMkLst>
        </pc:picChg>
        <pc:picChg chg="add mod">
          <ac:chgData name="Victor da Silva Carvalho" userId="b36c3d71-31af-49d3-93ac-472c0145821b" providerId="ADAL" clId="{E47988C8-CF2F-423E-9986-6AF09B60F956}" dt="2022-07-30T23:05:03.612" v="13742" actId="1076"/>
          <ac:picMkLst>
            <pc:docMk/>
            <pc:sldMk cId="3991523907" sldId="646"/>
            <ac:picMk id="45" creationId="{C0083029-517B-BF0C-8D17-FFC1158B5449}"/>
          </ac:picMkLst>
        </pc:picChg>
        <pc:cxnChg chg="add mod">
          <ac:chgData name="Victor da Silva Carvalho" userId="b36c3d71-31af-49d3-93ac-472c0145821b" providerId="ADAL" clId="{E47988C8-CF2F-423E-9986-6AF09B60F956}" dt="2022-07-30T23:05:03.612" v="13742" actId="1076"/>
          <ac:cxnSpMkLst>
            <pc:docMk/>
            <pc:sldMk cId="3991523907" sldId="646"/>
            <ac:cxnSpMk id="46" creationId="{7AA16710-A252-AFA6-BF60-A67D0C19150B}"/>
          </ac:cxnSpMkLst>
        </pc:cxnChg>
      </pc:sldChg>
      <pc:sldChg chg="addSp delSp modSp add mod ord delAnim modAnim">
        <pc:chgData name="Victor da Silva Carvalho" userId="b36c3d71-31af-49d3-93ac-472c0145821b" providerId="ADAL" clId="{E47988C8-CF2F-423E-9986-6AF09B60F956}" dt="2022-08-08T20:50:09.112" v="34233" actId="20577"/>
        <pc:sldMkLst>
          <pc:docMk/>
          <pc:sldMk cId="3052007878" sldId="647"/>
        </pc:sldMkLst>
        <pc:spChg chg="add mod">
          <ac:chgData name="Victor da Silva Carvalho" userId="b36c3d71-31af-49d3-93ac-472c0145821b" providerId="ADAL" clId="{E47988C8-CF2F-423E-9986-6AF09B60F956}" dt="2022-08-03T23:03:32.664" v="33246" actId="2085"/>
          <ac:spMkLst>
            <pc:docMk/>
            <pc:sldMk cId="3052007878" sldId="647"/>
            <ac:spMk id="2" creationId="{740F9883-FF02-847D-9494-589D63A73EBA}"/>
          </ac:spMkLst>
        </pc:spChg>
        <pc:spChg chg="add mod">
          <ac:chgData name="Victor da Silva Carvalho" userId="b36c3d71-31af-49d3-93ac-472c0145821b" providerId="ADAL" clId="{E47988C8-CF2F-423E-9986-6AF09B60F956}" dt="2022-08-08T20:50:09.112" v="34233" actId="20577"/>
          <ac:spMkLst>
            <pc:docMk/>
            <pc:sldMk cId="3052007878" sldId="647"/>
            <ac:spMk id="3" creationId="{0E6213C1-2B77-7218-D3FB-079A2057E440}"/>
          </ac:spMkLst>
        </pc:spChg>
        <pc:spChg chg="del">
          <ac:chgData name="Victor da Silva Carvalho" userId="b36c3d71-31af-49d3-93ac-472c0145821b" providerId="ADAL" clId="{E47988C8-CF2F-423E-9986-6AF09B60F956}" dt="2022-07-30T21:53:43.670" v="12243" actId="478"/>
          <ac:spMkLst>
            <pc:docMk/>
            <pc:sldMk cId="3052007878" sldId="647"/>
            <ac:spMk id="4" creationId="{8AAF459B-CD3B-9184-F693-685C67C8E509}"/>
          </ac:spMkLst>
        </pc:spChg>
        <pc:spChg chg="add mod">
          <ac:chgData name="Victor da Silva Carvalho" userId="b36c3d71-31af-49d3-93ac-472c0145821b" providerId="ADAL" clId="{E47988C8-CF2F-423E-9986-6AF09B60F956}" dt="2022-08-03T23:25:10.484" v="34014" actId="20577"/>
          <ac:spMkLst>
            <pc:docMk/>
            <pc:sldMk cId="3052007878" sldId="647"/>
            <ac:spMk id="5" creationId="{5DB5A61C-0CA6-1754-AC65-5BFEB809E7D7}"/>
          </ac:spMkLst>
        </pc:spChg>
        <pc:spChg chg="add mod">
          <ac:chgData name="Victor da Silva Carvalho" userId="b36c3d71-31af-49d3-93ac-472c0145821b" providerId="ADAL" clId="{E47988C8-CF2F-423E-9986-6AF09B60F956}" dt="2022-08-08T20:49:58.933" v="34223" actId="1076"/>
          <ac:spMkLst>
            <pc:docMk/>
            <pc:sldMk cId="3052007878" sldId="647"/>
            <ac:spMk id="6" creationId="{60BEE0CA-A587-E164-542F-96BD5FE8385F}"/>
          </ac:spMkLst>
        </pc:spChg>
        <pc:spChg chg="add mod">
          <ac:chgData name="Victor da Silva Carvalho" userId="b36c3d71-31af-49d3-93ac-472c0145821b" providerId="ADAL" clId="{E47988C8-CF2F-423E-9986-6AF09B60F956}" dt="2022-08-08T20:49:51.308" v="34220" actId="1076"/>
          <ac:spMkLst>
            <pc:docMk/>
            <pc:sldMk cId="3052007878" sldId="647"/>
            <ac:spMk id="7" creationId="{5BFDCE02-8690-4467-8131-8CF0B9E603D1}"/>
          </ac:spMkLst>
        </pc:spChg>
        <pc:spChg chg="mod">
          <ac:chgData name="Victor da Silva Carvalho" userId="b36c3d71-31af-49d3-93ac-472c0145821b" providerId="ADAL" clId="{E47988C8-CF2F-423E-9986-6AF09B60F956}" dt="2022-08-03T16:25:27.117" v="20470" actId="13926"/>
          <ac:spMkLst>
            <pc:docMk/>
            <pc:sldMk cId="3052007878" sldId="647"/>
            <ac:spMk id="18" creationId="{87F2551D-A797-4127-B0D7-F6C714D5AC52}"/>
          </ac:spMkLst>
        </pc:spChg>
        <pc:picChg chg="add mod">
          <ac:chgData name="Victor da Silva Carvalho" userId="b36c3d71-31af-49d3-93ac-472c0145821b" providerId="ADAL" clId="{E47988C8-CF2F-423E-9986-6AF09B60F956}" dt="2022-08-03T23:03:03.340" v="33242" actId="1076"/>
          <ac:picMkLst>
            <pc:docMk/>
            <pc:sldMk cId="3052007878" sldId="647"/>
            <ac:picMk id="3074" creationId="{E9989314-FC26-C4D0-5AE6-C9F7069E45FE}"/>
          </ac:picMkLst>
        </pc:picChg>
      </pc:sldChg>
      <pc:sldChg chg="addSp delSp modSp add mod ord delAnim modAnim modNotesTx">
        <pc:chgData name="Victor da Silva Carvalho" userId="b36c3d71-31af-49d3-93ac-472c0145821b" providerId="ADAL" clId="{E47988C8-CF2F-423E-9986-6AF09B60F956}" dt="2022-08-12T13:16:35.545" v="34239" actId="20577"/>
        <pc:sldMkLst>
          <pc:docMk/>
          <pc:sldMk cId="3644090053" sldId="648"/>
        </pc:sldMkLst>
        <pc:spChg chg="add mod">
          <ac:chgData name="Victor da Silva Carvalho" userId="b36c3d71-31af-49d3-93ac-472c0145821b" providerId="ADAL" clId="{E47988C8-CF2F-423E-9986-6AF09B60F956}" dt="2022-07-30T23:02:48.249" v="13719" actId="1076"/>
          <ac:spMkLst>
            <pc:docMk/>
            <pc:sldMk cId="3644090053" sldId="648"/>
            <ac:spMk id="5" creationId="{1C43CFF0-9912-D0BB-0A40-1A84B1353945}"/>
          </ac:spMkLst>
        </pc:spChg>
        <pc:spChg chg="del mod">
          <ac:chgData name="Victor da Silva Carvalho" userId="b36c3d71-31af-49d3-93ac-472c0145821b" providerId="ADAL" clId="{E47988C8-CF2F-423E-9986-6AF09B60F956}" dt="2022-07-30T22:56:28.473" v="13547" actId="21"/>
          <ac:spMkLst>
            <pc:docMk/>
            <pc:sldMk cId="3644090053" sldId="648"/>
            <ac:spMk id="7" creationId="{A4285F0F-F91B-23BF-D43D-A4FCD8BCEE5C}"/>
          </ac:spMkLst>
        </pc:spChg>
        <pc:spChg chg="add mod">
          <ac:chgData name="Victor da Silva Carvalho" userId="b36c3d71-31af-49d3-93ac-472c0145821b" providerId="ADAL" clId="{E47988C8-CF2F-423E-9986-6AF09B60F956}" dt="2022-08-12T13:16:35.545" v="34239" actId="20577"/>
          <ac:spMkLst>
            <pc:docMk/>
            <pc:sldMk cId="3644090053" sldId="648"/>
            <ac:spMk id="8" creationId="{787EA431-7312-B6ED-E807-DAB666CA8873}"/>
          </ac:spMkLst>
        </pc:spChg>
        <pc:spChg chg="add mod">
          <ac:chgData name="Victor da Silva Carvalho" userId="b36c3d71-31af-49d3-93ac-472c0145821b" providerId="ADAL" clId="{E47988C8-CF2F-423E-9986-6AF09B60F956}" dt="2022-07-30T23:01:21.020" v="13708" actId="1035"/>
          <ac:spMkLst>
            <pc:docMk/>
            <pc:sldMk cId="3644090053" sldId="648"/>
            <ac:spMk id="10" creationId="{3CE7A14A-2FCC-2593-5C11-6BA333B8EA5A}"/>
          </ac:spMkLst>
        </pc:spChg>
        <pc:spChg chg="add del mod">
          <ac:chgData name="Victor da Silva Carvalho" userId="b36c3d71-31af-49d3-93ac-472c0145821b" providerId="ADAL" clId="{E47988C8-CF2F-423E-9986-6AF09B60F956}" dt="2022-07-30T22:56:34.960" v="13551"/>
          <ac:spMkLst>
            <pc:docMk/>
            <pc:sldMk cId="3644090053" sldId="648"/>
            <ac:spMk id="11" creationId="{197774EB-9281-7026-0096-DF22FF7D11AF}"/>
          </ac:spMkLst>
        </pc:spChg>
        <pc:spChg chg="add mod">
          <ac:chgData name="Victor da Silva Carvalho" userId="b36c3d71-31af-49d3-93ac-472c0145821b" providerId="ADAL" clId="{E47988C8-CF2F-423E-9986-6AF09B60F956}" dt="2022-07-30T23:02:45.488" v="13718" actId="1076"/>
          <ac:spMkLst>
            <pc:docMk/>
            <pc:sldMk cId="3644090053" sldId="648"/>
            <ac:spMk id="13" creationId="{3B42D36C-619F-937D-B985-6C7F40891A40}"/>
          </ac:spMkLst>
        </pc:spChg>
        <pc:spChg chg="add mod">
          <ac:chgData name="Victor da Silva Carvalho" userId="b36c3d71-31af-49d3-93ac-472c0145821b" providerId="ADAL" clId="{E47988C8-CF2F-423E-9986-6AF09B60F956}" dt="2022-07-30T23:06:14.744" v="13748" actId="1076"/>
          <ac:spMkLst>
            <pc:docMk/>
            <pc:sldMk cId="3644090053" sldId="648"/>
            <ac:spMk id="15" creationId="{93DDCF5D-D097-1315-B96D-84ABF2710411}"/>
          </ac:spMkLst>
        </pc:spChg>
        <pc:spChg chg="add mod">
          <ac:chgData name="Victor da Silva Carvalho" userId="b36c3d71-31af-49d3-93ac-472c0145821b" providerId="ADAL" clId="{E47988C8-CF2F-423E-9986-6AF09B60F956}" dt="2022-07-30T23:07:10.113" v="13813" actId="1038"/>
          <ac:spMkLst>
            <pc:docMk/>
            <pc:sldMk cId="3644090053" sldId="648"/>
            <ac:spMk id="16" creationId="{C10996F0-345B-4A5A-B25F-785D564B2475}"/>
          </ac:spMkLst>
        </pc:spChg>
        <pc:spChg chg="del">
          <ac:chgData name="Victor da Silva Carvalho" userId="b36c3d71-31af-49d3-93ac-472c0145821b" providerId="ADAL" clId="{E47988C8-CF2F-423E-9986-6AF09B60F956}" dt="2022-07-30T22:53:47.815" v="13417" actId="478"/>
          <ac:spMkLst>
            <pc:docMk/>
            <pc:sldMk cId="3644090053" sldId="648"/>
            <ac:spMk id="18" creationId="{87F2551D-A797-4127-B0D7-F6C714D5AC52}"/>
          </ac:spMkLst>
        </pc:spChg>
        <pc:spChg chg="add mod">
          <ac:chgData name="Victor da Silva Carvalho" userId="b36c3d71-31af-49d3-93ac-472c0145821b" providerId="ADAL" clId="{E47988C8-CF2F-423E-9986-6AF09B60F956}" dt="2022-07-30T23:07:10.113" v="13813" actId="1038"/>
          <ac:spMkLst>
            <pc:docMk/>
            <pc:sldMk cId="3644090053" sldId="648"/>
            <ac:spMk id="19" creationId="{2215E71E-28C5-7BFD-53B0-24274F6BC57F}"/>
          </ac:spMkLst>
        </pc:spChg>
        <pc:picChg chg="add mod">
          <ac:chgData name="Victor da Silva Carvalho" userId="b36c3d71-31af-49d3-93ac-472c0145821b" providerId="ADAL" clId="{E47988C8-CF2F-423E-9986-6AF09B60F956}" dt="2022-07-30T23:14:06.860" v="13817" actId="14100"/>
          <ac:picMkLst>
            <pc:docMk/>
            <pc:sldMk cId="3644090053" sldId="648"/>
            <ac:picMk id="4" creationId="{6A51F311-496E-72F2-5043-F3721F868A2B}"/>
          </ac:picMkLst>
        </pc:picChg>
        <pc:picChg chg="add mod">
          <ac:chgData name="Victor da Silva Carvalho" userId="b36c3d71-31af-49d3-93ac-472c0145821b" providerId="ADAL" clId="{E47988C8-CF2F-423E-9986-6AF09B60F956}" dt="2022-07-30T23:07:10.113" v="13813" actId="1038"/>
          <ac:picMkLst>
            <pc:docMk/>
            <pc:sldMk cId="3644090053" sldId="648"/>
            <ac:picMk id="6" creationId="{B4C1415C-32A3-95A1-CA3A-AB18567D4450}"/>
          </ac:picMkLst>
        </pc:picChg>
        <pc:picChg chg="add mod">
          <ac:chgData name="Victor da Silva Carvalho" userId="b36c3d71-31af-49d3-93ac-472c0145821b" providerId="ADAL" clId="{E47988C8-CF2F-423E-9986-6AF09B60F956}" dt="2022-07-30T23:01:21.020" v="13708" actId="1035"/>
          <ac:picMkLst>
            <pc:docMk/>
            <pc:sldMk cId="3644090053" sldId="648"/>
            <ac:picMk id="9" creationId="{F05DB6B7-254E-847F-8FF6-58C0A4C62CC5}"/>
          </ac:picMkLst>
        </pc:picChg>
        <pc:picChg chg="add mod">
          <ac:chgData name="Victor da Silva Carvalho" userId="b36c3d71-31af-49d3-93ac-472c0145821b" providerId="ADAL" clId="{E47988C8-CF2F-423E-9986-6AF09B60F956}" dt="2022-07-30T23:01:21.020" v="13708" actId="1035"/>
          <ac:picMkLst>
            <pc:docMk/>
            <pc:sldMk cId="3644090053" sldId="648"/>
            <ac:picMk id="12" creationId="{9AE73E5D-FD8A-31CF-7DF3-091C3CCD96CB}"/>
          </ac:picMkLst>
        </pc:picChg>
        <pc:picChg chg="add mod">
          <ac:chgData name="Victor da Silva Carvalho" userId="b36c3d71-31af-49d3-93ac-472c0145821b" providerId="ADAL" clId="{E47988C8-CF2F-423E-9986-6AF09B60F956}" dt="2022-07-30T23:06:14.744" v="13748" actId="1076"/>
          <ac:picMkLst>
            <pc:docMk/>
            <pc:sldMk cId="3644090053" sldId="648"/>
            <ac:picMk id="14" creationId="{1A3DFACB-B875-D2CA-23AF-CBA589317330}"/>
          </ac:picMkLst>
        </pc:picChg>
        <pc:picChg chg="add mod">
          <ac:chgData name="Victor da Silva Carvalho" userId="b36c3d71-31af-49d3-93ac-472c0145821b" providerId="ADAL" clId="{E47988C8-CF2F-423E-9986-6AF09B60F956}" dt="2022-07-30T23:07:10.113" v="13813" actId="1038"/>
          <ac:picMkLst>
            <pc:docMk/>
            <pc:sldMk cId="3644090053" sldId="648"/>
            <ac:picMk id="17" creationId="{E2C77C72-DDC7-D283-3387-9907007E1F91}"/>
          </ac:picMkLst>
        </pc:picChg>
        <pc:picChg chg="add mod ord">
          <ac:chgData name="Victor da Silva Carvalho" userId="b36c3d71-31af-49d3-93ac-472c0145821b" providerId="ADAL" clId="{E47988C8-CF2F-423E-9986-6AF09B60F956}" dt="2022-08-01T23:42:34.238" v="19655" actId="1076"/>
          <ac:picMkLst>
            <pc:docMk/>
            <pc:sldMk cId="3644090053" sldId="648"/>
            <ac:picMk id="20" creationId="{FE007782-82FB-2C34-FCE5-82AB96AEF20D}"/>
          </ac:picMkLst>
        </pc:picChg>
        <pc:picChg chg="add mod">
          <ac:chgData name="Victor da Silva Carvalho" userId="b36c3d71-31af-49d3-93ac-472c0145821b" providerId="ADAL" clId="{E47988C8-CF2F-423E-9986-6AF09B60F956}" dt="2022-07-30T23:07:10.113" v="13813" actId="1038"/>
          <ac:picMkLst>
            <pc:docMk/>
            <pc:sldMk cId="3644090053" sldId="648"/>
            <ac:picMk id="1026" creationId="{6B54E6D4-BF1D-8DF8-5783-F69C29AFBAF6}"/>
          </ac:picMkLst>
        </pc:picChg>
        <pc:picChg chg="add del mod">
          <ac:chgData name="Victor da Silva Carvalho" userId="b36c3d71-31af-49d3-93ac-472c0145821b" providerId="ADAL" clId="{E47988C8-CF2F-423E-9986-6AF09B60F956}" dt="2022-08-01T23:42:14.182" v="19650" actId="478"/>
          <ac:picMkLst>
            <pc:docMk/>
            <pc:sldMk cId="3644090053" sldId="648"/>
            <ac:picMk id="1028" creationId="{9372A989-88F3-369C-EB10-E0180941ED13}"/>
          </ac:picMkLst>
        </pc:picChg>
      </pc:sldChg>
      <pc:sldChg chg="addSp delSp modSp add mod setBg delAnim modNotesTx">
        <pc:chgData name="Victor da Silva Carvalho" userId="b36c3d71-31af-49d3-93ac-472c0145821b" providerId="ADAL" clId="{E47988C8-CF2F-423E-9986-6AF09B60F956}" dt="2022-08-01T23:44:02.771" v="19661" actId="20577"/>
        <pc:sldMkLst>
          <pc:docMk/>
          <pc:sldMk cId="3939722271" sldId="649"/>
        </pc:sldMkLst>
        <pc:spChg chg="del">
          <ac:chgData name="Victor da Silva Carvalho" userId="b36c3d71-31af-49d3-93ac-472c0145821b" providerId="ADAL" clId="{E47988C8-CF2F-423E-9986-6AF09B60F956}" dt="2022-07-30T21:57:40.317" v="12256" actId="478"/>
          <ac:spMkLst>
            <pc:docMk/>
            <pc:sldMk cId="3939722271" sldId="649"/>
            <ac:spMk id="6" creationId="{17009502-C5A7-3AFE-03B3-DBD24F255EE6}"/>
          </ac:spMkLst>
        </pc:spChg>
        <pc:spChg chg="add">
          <ac:chgData name="Victor da Silva Carvalho" userId="b36c3d71-31af-49d3-93ac-472c0145821b" providerId="ADAL" clId="{E47988C8-CF2F-423E-9986-6AF09B60F956}" dt="2022-07-30T21:57:44.959" v="12258" actId="26606"/>
          <ac:spMkLst>
            <pc:docMk/>
            <pc:sldMk cId="3939722271" sldId="649"/>
            <ac:spMk id="12" creationId="{42A4FC2C-047E-45A5-965D-8E1E3BF09BC6}"/>
          </ac:spMkLst>
        </pc:spChg>
        <pc:picChg chg="del">
          <ac:chgData name="Victor da Silva Carvalho" userId="b36c3d71-31af-49d3-93ac-472c0145821b" providerId="ADAL" clId="{E47988C8-CF2F-423E-9986-6AF09B60F956}" dt="2022-07-30T21:57:40.317" v="12256" actId="478"/>
          <ac:picMkLst>
            <pc:docMk/>
            <pc:sldMk cId="3939722271" sldId="649"/>
            <ac:picMk id="4" creationId="{1AA99F2A-1C1E-7B0C-E38F-12CE871B5004}"/>
          </ac:picMkLst>
        </pc:picChg>
        <pc:picChg chg="del">
          <ac:chgData name="Victor da Silva Carvalho" userId="b36c3d71-31af-49d3-93ac-472c0145821b" providerId="ADAL" clId="{E47988C8-CF2F-423E-9986-6AF09B60F956}" dt="2022-07-30T21:57:40.317" v="12256" actId="478"/>
          <ac:picMkLst>
            <pc:docMk/>
            <pc:sldMk cId="3939722271" sldId="649"/>
            <ac:picMk id="5" creationId="{AC3059BA-F0AD-D4BC-A098-F1A1FA8E71ED}"/>
          </ac:picMkLst>
        </pc:picChg>
        <pc:picChg chg="add mod">
          <ac:chgData name="Victor da Silva Carvalho" userId="b36c3d71-31af-49d3-93ac-472c0145821b" providerId="ADAL" clId="{E47988C8-CF2F-423E-9986-6AF09B60F956}" dt="2022-07-30T21:57:46.681" v="12260" actId="962"/>
          <ac:picMkLst>
            <pc:docMk/>
            <pc:sldMk cId="3939722271" sldId="649"/>
            <ac:picMk id="7" creationId="{EAB53733-92B5-3B12-872F-86B39814F502}"/>
          </ac:picMkLst>
        </pc:picChg>
      </pc:sldChg>
      <pc:sldChg chg="addSp delSp modSp add del mod modAnim modNotesTx">
        <pc:chgData name="Victor da Silva Carvalho" userId="b36c3d71-31af-49d3-93ac-472c0145821b" providerId="ADAL" clId="{E47988C8-CF2F-423E-9986-6AF09B60F956}" dt="2022-08-01T23:25:19.118" v="19455" actId="47"/>
        <pc:sldMkLst>
          <pc:docMk/>
          <pc:sldMk cId="1334650069" sldId="650"/>
        </pc:sldMkLst>
        <pc:spChg chg="del">
          <ac:chgData name="Victor da Silva Carvalho" userId="b36c3d71-31af-49d3-93ac-472c0145821b" providerId="ADAL" clId="{E47988C8-CF2F-423E-9986-6AF09B60F956}" dt="2022-07-30T23:23:05.130" v="13851" actId="478"/>
          <ac:spMkLst>
            <pc:docMk/>
            <pc:sldMk cId="1334650069" sldId="650"/>
            <ac:spMk id="18" creationId="{87F2551D-A797-4127-B0D7-F6C714D5AC52}"/>
          </ac:spMkLst>
        </pc:spChg>
        <pc:picChg chg="add mod">
          <ac:chgData name="Victor da Silva Carvalho" userId="b36c3d71-31af-49d3-93ac-472c0145821b" providerId="ADAL" clId="{E47988C8-CF2F-423E-9986-6AF09B60F956}" dt="2022-07-30T23:23:27.494" v="13854" actId="1076"/>
          <ac:picMkLst>
            <pc:docMk/>
            <pc:sldMk cId="1334650069" sldId="650"/>
            <ac:picMk id="2" creationId="{95E76468-6544-5B58-A188-952648BD1071}"/>
          </ac:picMkLst>
        </pc:picChg>
      </pc:sldChg>
      <pc:sldChg chg="add del">
        <pc:chgData name="Victor da Silva Carvalho" userId="b36c3d71-31af-49d3-93ac-472c0145821b" providerId="ADAL" clId="{E47988C8-CF2F-423E-9986-6AF09B60F956}" dt="2022-07-30T23:22:02.733" v="13848" actId="47"/>
        <pc:sldMkLst>
          <pc:docMk/>
          <pc:sldMk cId="3352584164" sldId="650"/>
        </pc:sldMkLst>
      </pc:sldChg>
      <pc:sldChg chg="add del">
        <pc:chgData name="Victor da Silva Carvalho" userId="b36c3d71-31af-49d3-93ac-472c0145821b" providerId="ADAL" clId="{E47988C8-CF2F-423E-9986-6AF09B60F956}" dt="2022-07-30T23:22:48.911" v="13849" actId="47"/>
        <pc:sldMkLst>
          <pc:docMk/>
          <pc:sldMk cId="1689471189" sldId="651"/>
        </pc:sldMkLst>
      </pc:sldChg>
      <pc:sldChg chg="addSp delSp modSp add mod delAnim modAnim modNotesTx">
        <pc:chgData name="Victor da Silva Carvalho" userId="b36c3d71-31af-49d3-93ac-472c0145821b" providerId="ADAL" clId="{E47988C8-CF2F-423E-9986-6AF09B60F956}" dt="2022-08-03T20:26:12.440" v="30327" actId="20577"/>
        <pc:sldMkLst>
          <pc:docMk/>
          <pc:sldMk cId="2747053853" sldId="651"/>
        </pc:sldMkLst>
        <pc:spChg chg="del">
          <ac:chgData name="Victor da Silva Carvalho" userId="b36c3d71-31af-49d3-93ac-472c0145821b" providerId="ADAL" clId="{E47988C8-CF2F-423E-9986-6AF09B60F956}" dt="2022-07-31T11:23:00.310" v="16500" actId="478"/>
          <ac:spMkLst>
            <pc:docMk/>
            <pc:sldMk cId="2747053853" sldId="651"/>
            <ac:spMk id="11" creationId="{5095E297-3BFF-1DC8-2C8D-4F765136AFCF}"/>
          </ac:spMkLst>
        </pc:spChg>
        <pc:spChg chg="del">
          <ac:chgData name="Victor da Silva Carvalho" userId="b36c3d71-31af-49d3-93ac-472c0145821b" providerId="ADAL" clId="{E47988C8-CF2F-423E-9986-6AF09B60F956}" dt="2022-07-31T11:23:00.310" v="16500" actId="478"/>
          <ac:spMkLst>
            <pc:docMk/>
            <pc:sldMk cId="2747053853" sldId="651"/>
            <ac:spMk id="12" creationId="{642F9CB6-6961-40AD-E2B6-BADF3CBBB50B}"/>
          </ac:spMkLst>
        </pc:spChg>
        <pc:spChg chg="del">
          <ac:chgData name="Victor da Silva Carvalho" userId="b36c3d71-31af-49d3-93ac-472c0145821b" providerId="ADAL" clId="{E47988C8-CF2F-423E-9986-6AF09B60F956}" dt="2022-07-31T11:23:00.310" v="16500" actId="478"/>
          <ac:spMkLst>
            <pc:docMk/>
            <pc:sldMk cId="2747053853" sldId="651"/>
            <ac:spMk id="13" creationId="{738B7C00-E6DE-50CA-0592-4CD29B74A200}"/>
          </ac:spMkLst>
        </pc:spChg>
        <pc:spChg chg="del">
          <ac:chgData name="Victor da Silva Carvalho" userId="b36c3d71-31af-49d3-93ac-472c0145821b" providerId="ADAL" clId="{E47988C8-CF2F-423E-9986-6AF09B60F956}" dt="2022-07-31T11:23:00.310" v="16500" actId="478"/>
          <ac:spMkLst>
            <pc:docMk/>
            <pc:sldMk cId="2747053853" sldId="651"/>
            <ac:spMk id="14" creationId="{FBA731D9-181C-6674-4B92-05412D7954B4}"/>
          </ac:spMkLst>
        </pc:spChg>
        <pc:spChg chg="del">
          <ac:chgData name="Victor da Silva Carvalho" userId="b36c3d71-31af-49d3-93ac-472c0145821b" providerId="ADAL" clId="{E47988C8-CF2F-423E-9986-6AF09B60F956}" dt="2022-07-31T11:23:00.310" v="16500" actId="478"/>
          <ac:spMkLst>
            <pc:docMk/>
            <pc:sldMk cId="2747053853" sldId="651"/>
            <ac:spMk id="15" creationId="{63BA956A-418C-4C3F-A1D1-67338BB0F7AB}"/>
          </ac:spMkLst>
        </pc:spChg>
        <pc:spChg chg="del">
          <ac:chgData name="Victor da Silva Carvalho" userId="b36c3d71-31af-49d3-93ac-472c0145821b" providerId="ADAL" clId="{E47988C8-CF2F-423E-9986-6AF09B60F956}" dt="2022-07-31T11:23:00.310" v="16500" actId="478"/>
          <ac:spMkLst>
            <pc:docMk/>
            <pc:sldMk cId="2747053853" sldId="651"/>
            <ac:spMk id="17" creationId="{5E1AD9A3-389F-1A39-10AB-EE4FFCF86ED8}"/>
          </ac:spMkLst>
        </pc:spChg>
        <pc:spChg chg="del">
          <ac:chgData name="Victor da Silva Carvalho" userId="b36c3d71-31af-49d3-93ac-472c0145821b" providerId="ADAL" clId="{E47988C8-CF2F-423E-9986-6AF09B60F956}" dt="2022-07-31T11:23:00.310" v="16500" actId="478"/>
          <ac:spMkLst>
            <pc:docMk/>
            <pc:sldMk cId="2747053853" sldId="651"/>
            <ac:spMk id="19" creationId="{2E4693A7-1734-5FAD-0700-D3547949A740}"/>
          </ac:spMkLst>
        </pc:spChg>
        <pc:spChg chg="del">
          <ac:chgData name="Victor da Silva Carvalho" userId="b36c3d71-31af-49d3-93ac-472c0145821b" providerId="ADAL" clId="{E47988C8-CF2F-423E-9986-6AF09B60F956}" dt="2022-07-31T11:23:00.310" v="16500" actId="478"/>
          <ac:spMkLst>
            <pc:docMk/>
            <pc:sldMk cId="2747053853" sldId="651"/>
            <ac:spMk id="20" creationId="{C4A49E23-BC59-5F9B-8181-1AD2FDC6087C}"/>
          </ac:spMkLst>
        </pc:spChg>
        <pc:spChg chg="del">
          <ac:chgData name="Victor da Silva Carvalho" userId="b36c3d71-31af-49d3-93ac-472c0145821b" providerId="ADAL" clId="{E47988C8-CF2F-423E-9986-6AF09B60F956}" dt="2022-07-31T11:23:00.310" v="16500" actId="478"/>
          <ac:spMkLst>
            <pc:docMk/>
            <pc:sldMk cId="2747053853" sldId="651"/>
            <ac:spMk id="21" creationId="{F9D4615B-F36B-32E0-7E64-0DF0F3C5490C}"/>
          </ac:spMkLst>
        </pc:spChg>
        <pc:spChg chg="del">
          <ac:chgData name="Victor da Silva Carvalho" userId="b36c3d71-31af-49d3-93ac-472c0145821b" providerId="ADAL" clId="{E47988C8-CF2F-423E-9986-6AF09B60F956}" dt="2022-07-31T11:23:00.310" v="16500" actId="478"/>
          <ac:spMkLst>
            <pc:docMk/>
            <pc:sldMk cId="2747053853" sldId="651"/>
            <ac:spMk id="22" creationId="{39E1FC98-1903-5AEA-B7FD-B89C1989925D}"/>
          </ac:spMkLst>
        </pc:spChg>
        <pc:spChg chg="del">
          <ac:chgData name="Victor da Silva Carvalho" userId="b36c3d71-31af-49d3-93ac-472c0145821b" providerId="ADAL" clId="{E47988C8-CF2F-423E-9986-6AF09B60F956}" dt="2022-07-31T11:23:00.310" v="16500" actId="478"/>
          <ac:spMkLst>
            <pc:docMk/>
            <pc:sldMk cId="2747053853" sldId="651"/>
            <ac:spMk id="23" creationId="{83EA0207-AE5E-1E32-DE07-EFDAC903B77C}"/>
          </ac:spMkLst>
        </pc:spChg>
        <pc:spChg chg="del">
          <ac:chgData name="Victor da Silva Carvalho" userId="b36c3d71-31af-49d3-93ac-472c0145821b" providerId="ADAL" clId="{E47988C8-CF2F-423E-9986-6AF09B60F956}" dt="2022-07-31T11:23:00.310" v="16500" actId="478"/>
          <ac:spMkLst>
            <pc:docMk/>
            <pc:sldMk cId="2747053853" sldId="651"/>
            <ac:spMk id="24" creationId="{036F9E5B-A7D6-35C2-6D2A-94995B0E380A}"/>
          </ac:spMkLst>
        </pc:spChg>
        <pc:spChg chg="del">
          <ac:chgData name="Victor da Silva Carvalho" userId="b36c3d71-31af-49d3-93ac-472c0145821b" providerId="ADAL" clId="{E47988C8-CF2F-423E-9986-6AF09B60F956}" dt="2022-07-31T11:23:00.310" v="16500" actId="478"/>
          <ac:spMkLst>
            <pc:docMk/>
            <pc:sldMk cId="2747053853" sldId="651"/>
            <ac:spMk id="25" creationId="{78A3A3AB-12DE-F2B0-A5DD-45E614D104B7}"/>
          </ac:spMkLst>
        </pc:spChg>
        <pc:spChg chg="del">
          <ac:chgData name="Victor da Silva Carvalho" userId="b36c3d71-31af-49d3-93ac-472c0145821b" providerId="ADAL" clId="{E47988C8-CF2F-423E-9986-6AF09B60F956}" dt="2022-07-31T11:23:00.310" v="16500" actId="478"/>
          <ac:spMkLst>
            <pc:docMk/>
            <pc:sldMk cId="2747053853" sldId="651"/>
            <ac:spMk id="26" creationId="{F63ACEE7-7E26-8E62-8ECE-DED2D7FADEFB}"/>
          </ac:spMkLst>
        </pc:spChg>
        <pc:spChg chg="del">
          <ac:chgData name="Victor da Silva Carvalho" userId="b36c3d71-31af-49d3-93ac-472c0145821b" providerId="ADAL" clId="{E47988C8-CF2F-423E-9986-6AF09B60F956}" dt="2022-07-31T11:23:00.310" v="16500" actId="478"/>
          <ac:spMkLst>
            <pc:docMk/>
            <pc:sldMk cId="2747053853" sldId="651"/>
            <ac:spMk id="27" creationId="{3C35C45E-E94C-8715-FA84-0748B639A043}"/>
          </ac:spMkLst>
        </pc:spChg>
        <pc:spChg chg="del">
          <ac:chgData name="Victor da Silva Carvalho" userId="b36c3d71-31af-49d3-93ac-472c0145821b" providerId="ADAL" clId="{E47988C8-CF2F-423E-9986-6AF09B60F956}" dt="2022-07-31T11:23:00.310" v="16500" actId="478"/>
          <ac:spMkLst>
            <pc:docMk/>
            <pc:sldMk cId="2747053853" sldId="651"/>
            <ac:spMk id="28" creationId="{E88BCDEB-DCFA-C1D9-69C1-C74CA5641019}"/>
          </ac:spMkLst>
        </pc:spChg>
        <pc:spChg chg="del">
          <ac:chgData name="Victor da Silva Carvalho" userId="b36c3d71-31af-49d3-93ac-472c0145821b" providerId="ADAL" clId="{E47988C8-CF2F-423E-9986-6AF09B60F956}" dt="2022-07-31T11:23:00.310" v="16500" actId="478"/>
          <ac:spMkLst>
            <pc:docMk/>
            <pc:sldMk cId="2747053853" sldId="651"/>
            <ac:spMk id="29" creationId="{7CDDD4DD-E108-4B1C-2BB4-EE3B7D8A39AF}"/>
          </ac:spMkLst>
        </pc:spChg>
        <pc:spChg chg="del">
          <ac:chgData name="Victor da Silva Carvalho" userId="b36c3d71-31af-49d3-93ac-472c0145821b" providerId="ADAL" clId="{E47988C8-CF2F-423E-9986-6AF09B60F956}" dt="2022-07-31T11:23:00.310" v="16500" actId="478"/>
          <ac:spMkLst>
            <pc:docMk/>
            <pc:sldMk cId="2747053853" sldId="651"/>
            <ac:spMk id="30" creationId="{7B80E91F-4459-B8D9-3965-1C9FDABF552C}"/>
          </ac:spMkLst>
        </pc:spChg>
        <pc:spChg chg="del">
          <ac:chgData name="Victor da Silva Carvalho" userId="b36c3d71-31af-49d3-93ac-472c0145821b" providerId="ADAL" clId="{E47988C8-CF2F-423E-9986-6AF09B60F956}" dt="2022-07-31T11:23:00.310" v="16500" actId="478"/>
          <ac:spMkLst>
            <pc:docMk/>
            <pc:sldMk cId="2747053853" sldId="651"/>
            <ac:spMk id="31" creationId="{577E278E-32EB-0455-8E82-CDB32B31C23E}"/>
          </ac:spMkLst>
        </pc:spChg>
        <pc:spChg chg="del">
          <ac:chgData name="Victor da Silva Carvalho" userId="b36c3d71-31af-49d3-93ac-472c0145821b" providerId="ADAL" clId="{E47988C8-CF2F-423E-9986-6AF09B60F956}" dt="2022-07-31T11:23:00.310" v="16500" actId="478"/>
          <ac:spMkLst>
            <pc:docMk/>
            <pc:sldMk cId="2747053853" sldId="651"/>
            <ac:spMk id="32" creationId="{5290FB24-4E9D-6F6A-04C7-7EE90D378533}"/>
          </ac:spMkLst>
        </pc:spChg>
        <pc:spChg chg="del">
          <ac:chgData name="Victor da Silva Carvalho" userId="b36c3d71-31af-49d3-93ac-472c0145821b" providerId="ADAL" clId="{E47988C8-CF2F-423E-9986-6AF09B60F956}" dt="2022-07-31T11:23:00.310" v="16500" actId="478"/>
          <ac:spMkLst>
            <pc:docMk/>
            <pc:sldMk cId="2747053853" sldId="651"/>
            <ac:spMk id="33" creationId="{8853B055-BD3D-8F92-F26F-12D45800468A}"/>
          </ac:spMkLst>
        </pc:spChg>
        <pc:spChg chg="del">
          <ac:chgData name="Victor da Silva Carvalho" userId="b36c3d71-31af-49d3-93ac-472c0145821b" providerId="ADAL" clId="{E47988C8-CF2F-423E-9986-6AF09B60F956}" dt="2022-07-31T11:23:00.310" v="16500" actId="478"/>
          <ac:spMkLst>
            <pc:docMk/>
            <pc:sldMk cId="2747053853" sldId="651"/>
            <ac:spMk id="34" creationId="{A48CB834-6ADC-A87B-F696-B785FCB8FCDB}"/>
          </ac:spMkLst>
        </pc:spChg>
        <pc:picChg chg="add del mod">
          <ac:chgData name="Victor da Silva Carvalho" userId="b36c3d71-31af-49d3-93ac-472c0145821b" providerId="ADAL" clId="{E47988C8-CF2F-423E-9986-6AF09B60F956}" dt="2022-08-01T23:28:50.354" v="19457" actId="478"/>
          <ac:picMkLst>
            <pc:docMk/>
            <pc:sldMk cId="2747053853" sldId="651"/>
            <ac:picMk id="2" creationId="{56F7B711-93CF-D044-95B8-4A21C8BB2D29}"/>
          </ac:picMkLst>
        </pc:picChg>
        <pc:picChg chg="add mod">
          <ac:chgData name="Victor da Silva Carvalho" userId="b36c3d71-31af-49d3-93ac-472c0145821b" providerId="ADAL" clId="{E47988C8-CF2F-423E-9986-6AF09B60F956}" dt="2022-08-01T23:29:18.591" v="19460" actId="1076"/>
          <ac:picMkLst>
            <pc:docMk/>
            <pc:sldMk cId="2747053853" sldId="651"/>
            <ac:picMk id="3" creationId="{15E173E8-6747-2538-1E6E-A5B21D6D5E1B}"/>
          </ac:picMkLst>
        </pc:picChg>
      </pc:sldChg>
      <pc:sldChg chg="addSp delSp modSp add mod ord delAnim modAnim modNotesTx">
        <pc:chgData name="Victor da Silva Carvalho" userId="b36c3d71-31af-49d3-93ac-472c0145821b" providerId="ADAL" clId="{E47988C8-CF2F-423E-9986-6AF09B60F956}" dt="2022-08-03T20:22:35.696" v="30150" actId="20577"/>
        <pc:sldMkLst>
          <pc:docMk/>
          <pc:sldMk cId="2415562297" sldId="652"/>
        </pc:sldMkLst>
        <pc:spChg chg="mod">
          <ac:chgData name="Victor da Silva Carvalho" userId="b36c3d71-31af-49d3-93ac-472c0145821b" providerId="ADAL" clId="{E47988C8-CF2F-423E-9986-6AF09B60F956}" dt="2022-07-31T20:01:23.838" v="18057" actId="1036"/>
          <ac:spMkLst>
            <pc:docMk/>
            <pc:sldMk cId="2415562297" sldId="652"/>
            <ac:spMk id="6" creationId="{2AE6890B-D45E-6672-FCB4-FB9B56D2080B}"/>
          </ac:spMkLst>
        </pc:spChg>
        <pc:spChg chg="del">
          <ac:chgData name="Victor da Silva Carvalho" userId="b36c3d71-31af-49d3-93ac-472c0145821b" providerId="ADAL" clId="{E47988C8-CF2F-423E-9986-6AF09B60F956}" dt="2022-07-31T19:58:19.893" v="17605" actId="478"/>
          <ac:spMkLst>
            <pc:docMk/>
            <pc:sldMk cId="2415562297" sldId="652"/>
            <ac:spMk id="7" creationId="{A4285F0F-F91B-23BF-D43D-A4FCD8BCEE5C}"/>
          </ac:spMkLst>
        </pc:spChg>
        <pc:spChg chg="del">
          <ac:chgData name="Victor da Silva Carvalho" userId="b36c3d71-31af-49d3-93ac-472c0145821b" providerId="ADAL" clId="{E47988C8-CF2F-423E-9986-6AF09B60F956}" dt="2022-07-31T19:57:17.610" v="17529" actId="478"/>
          <ac:spMkLst>
            <pc:docMk/>
            <pc:sldMk cId="2415562297" sldId="652"/>
            <ac:spMk id="8" creationId="{DA8A3AA5-2183-2D05-1C9A-C9DEE15B48A6}"/>
          </ac:spMkLst>
        </pc:spChg>
        <pc:spChg chg="add mod">
          <ac:chgData name="Victor da Silva Carvalho" userId="b36c3d71-31af-49d3-93ac-472c0145821b" providerId="ADAL" clId="{E47988C8-CF2F-423E-9986-6AF09B60F956}" dt="2022-07-31T20:02:23.039" v="18134" actId="20577"/>
          <ac:spMkLst>
            <pc:docMk/>
            <pc:sldMk cId="2415562297" sldId="652"/>
            <ac:spMk id="10" creationId="{61A892ED-A5F9-DFE2-15F7-0CAEB7509796}"/>
          </ac:spMkLst>
        </pc:spChg>
        <pc:spChg chg="mod">
          <ac:chgData name="Victor da Silva Carvalho" userId="b36c3d71-31af-49d3-93ac-472c0145821b" providerId="ADAL" clId="{E47988C8-CF2F-423E-9986-6AF09B60F956}" dt="2022-07-31T20:01:23.838" v="18057" actId="1036"/>
          <ac:spMkLst>
            <pc:docMk/>
            <pc:sldMk cId="2415562297" sldId="652"/>
            <ac:spMk id="11" creationId="{A32B710C-0154-AFCE-A47D-AEE747AA5BAE}"/>
          </ac:spMkLst>
        </pc:spChg>
        <pc:spChg chg="mod">
          <ac:chgData name="Victor da Silva Carvalho" userId="b36c3d71-31af-49d3-93ac-472c0145821b" providerId="ADAL" clId="{E47988C8-CF2F-423E-9986-6AF09B60F956}" dt="2022-07-31T20:01:23.838" v="18057" actId="1036"/>
          <ac:spMkLst>
            <pc:docMk/>
            <pc:sldMk cId="2415562297" sldId="652"/>
            <ac:spMk id="12" creationId="{A5EA03D0-2D6D-50D4-C456-47AE49E2B251}"/>
          </ac:spMkLst>
        </pc:spChg>
        <pc:spChg chg="del mod">
          <ac:chgData name="Victor da Silva Carvalho" userId="b36c3d71-31af-49d3-93ac-472c0145821b" providerId="ADAL" clId="{E47988C8-CF2F-423E-9986-6AF09B60F956}" dt="2022-07-31T19:58:45.917" v="17651"/>
          <ac:spMkLst>
            <pc:docMk/>
            <pc:sldMk cId="2415562297" sldId="652"/>
            <ac:spMk id="13" creationId="{49DBD437-446E-614E-85C2-4FC4D950657B}"/>
          </ac:spMkLst>
        </pc:spChg>
        <pc:spChg chg="add mod">
          <ac:chgData name="Victor da Silva Carvalho" userId="b36c3d71-31af-49d3-93ac-472c0145821b" providerId="ADAL" clId="{E47988C8-CF2F-423E-9986-6AF09B60F956}" dt="2022-07-31T20:01:23.838" v="18057" actId="1036"/>
          <ac:spMkLst>
            <pc:docMk/>
            <pc:sldMk cId="2415562297" sldId="652"/>
            <ac:spMk id="14" creationId="{A0052DB3-F2F4-2A60-2AAA-4470117C83F5}"/>
          </ac:spMkLst>
        </pc:spChg>
        <pc:spChg chg="mod">
          <ac:chgData name="Victor da Silva Carvalho" userId="b36c3d71-31af-49d3-93ac-472c0145821b" providerId="ADAL" clId="{E47988C8-CF2F-423E-9986-6AF09B60F956}" dt="2022-07-31T20:01:19.766" v="18049" actId="1038"/>
          <ac:spMkLst>
            <pc:docMk/>
            <pc:sldMk cId="2415562297" sldId="652"/>
            <ac:spMk id="18" creationId="{87F2551D-A797-4127-B0D7-F6C714D5AC52}"/>
          </ac:spMkLst>
        </pc:spChg>
        <pc:picChg chg="del">
          <ac:chgData name="Victor da Silva Carvalho" userId="b36c3d71-31af-49d3-93ac-472c0145821b" providerId="ADAL" clId="{E47988C8-CF2F-423E-9986-6AF09B60F956}" dt="2022-07-31T19:56:08.313" v="17459" actId="478"/>
          <ac:picMkLst>
            <pc:docMk/>
            <pc:sldMk cId="2415562297" sldId="652"/>
            <ac:picMk id="2" creationId="{332C8564-1231-77A5-8EFA-7AC6BF14D026}"/>
          </ac:picMkLst>
        </pc:picChg>
      </pc:sldChg>
      <pc:sldChg chg="addSp delSp modSp add mod ord delAnim modAnim modShow modNotesTx">
        <pc:chgData name="Victor da Silva Carvalho" userId="b36c3d71-31af-49d3-93ac-472c0145821b" providerId="ADAL" clId="{E47988C8-CF2F-423E-9986-6AF09B60F956}" dt="2022-08-08T20:46:31.558" v="34216"/>
        <pc:sldMkLst>
          <pc:docMk/>
          <pc:sldMk cId="1755528636" sldId="653"/>
        </pc:sldMkLst>
        <pc:spChg chg="add del mod">
          <ac:chgData name="Victor da Silva Carvalho" userId="b36c3d71-31af-49d3-93ac-472c0145821b" providerId="ADAL" clId="{E47988C8-CF2F-423E-9986-6AF09B60F956}" dt="2022-08-01T23:35:14.418" v="19476"/>
          <ac:spMkLst>
            <pc:docMk/>
            <pc:sldMk cId="1755528636" sldId="653"/>
            <ac:spMk id="4" creationId="{459320E9-8F3A-D01F-1B47-A998BC7D4C09}"/>
          </ac:spMkLst>
        </pc:spChg>
        <pc:spChg chg="add del mod">
          <ac:chgData name="Victor da Silva Carvalho" userId="b36c3d71-31af-49d3-93ac-472c0145821b" providerId="ADAL" clId="{E47988C8-CF2F-423E-9986-6AF09B60F956}" dt="2022-08-01T23:35:14.418" v="19476"/>
          <ac:spMkLst>
            <pc:docMk/>
            <pc:sldMk cId="1755528636" sldId="653"/>
            <ac:spMk id="5" creationId="{95448FB5-58C8-A76F-D374-47B7145057CA}"/>
          </ac:spMkLst>
        </pc:spChg>
        <pc:spChg chg="add del mod">
          <ac:chgData name="Victor da Silva Carvalho" userId="b36c3d71-31af-49d3-93ac-472c0145821b" providerId="ADAL" clId="{E47988C8-CF2F-423E-9986-6AF09B60F956}" dt="2022-08-01T23:35:14.418" v="19476"/>
          <ac:spMkLst>
            <pc:docMk/>
            <pc:sldMk cId="1755528636" sldId="653"/>
            <ac:spMk id="6" creationId="{6C6F7841-4474-6575-C2A9-397E5420387D}"/>
          </ac:spMkLst>
        </pc:spChg>
        <pc:spChg chg="del">
          <ac:chgData name="Victor da Silva Carvalho" userId="b36c3d71-31af-49d3-93ac-472c0145821b" providerId="ADAL" clId="{E47988C8-CF2F-423E-9986-6AF09B60F956}" dt="2022-08-01T23:36:25.465" v="19491" actId="478"/>
          <ac:spMkLst>
            <pc:docMk/>
            <pc:sldMk cId="1755528636" sldId="653"/>
            <ac:spMk id="7" creationId="{A4285F0F-F91B-23BF-D43D-A4FCD8BCEE5C}"/>
          </ac:spMkLst>
        </pc:spChg>
        <pc:spChg chg="add del mod">
          <ac:chgData name="Victor da Silva Carvalho" userId="b36c3d71-31af-49d3-93ac-472c0145821b" providerId="ADAL" clId="{E47988C8-CF2F-423E-9986-6AF09B60F956}" dt="2022-08-01T23:35:14.418" v="19476"/>
          <ac:spMkLst>
            <pc:docMk/>
            <pc:sldMk cId="1755528636" sldId="653"/>
            <ac:spMk id="8" creationId="{B717CE33-D574-5394-B6F4-9D90AE326B7A}"/>
          </ac:spMkLst>
        </pc:spChg>
        <pc:spChg chg="add del mod">
          <ac:chgData name="Victor da Silva Carvalho" userId="b36c3d71-31af-49d3-93ac-472c0145821b" providerId="ADAL" clId="{E47988C8-CF2F-423E-9986-6AF09B60F956}" dt="2022-08-01T23:35:14.418" v="19476"/>
          <ac:spMkLst>
            <pc:docMk/>
            <pc:sldMk cId="1755528636" sldId="653"/>
            <ac:spMk id="9" creationId="{599891C3-A796-8C12-2DA5-22EC7E699883}"/>
          </ac:spMkLst>
        </pc:spChg>
        <pc:spChg chg="add del mod">
          <ac:chgData name="Victor da Silva Carvalho" userId="b36c3d71-31af-49d3-93ac-472c0145821b" providerId="ADAL" clId="{E47988C8-CF2F-423E-9986-6AF09B60F956}" dt="2022-08-01T23:45:50.632" v="19666" actId="478"/>
          <ac:spMkLst>
            <pc:docMk/>
            <pc:sldMk cId="1755528636" sldId="653"/>
            <ac:spMk id="11" creationId="{D90A8C58-3734-3D68-BFBC-504D851E9DF9}"/>
          </ac:spMkLst>
        </pc:spChg>
        <pc:spChg chg="add del mod">
          <ac:chgData name="Victor da Silva Carvalho" userId="b36c3d71-31af-49d3-93ac-472c0145821b" providerId="ADAL" clId="{E47988C8-CF2F-423E-9986-6AF09B60F956}" dt="2022-08-01T23:45:50.632" v="19666" actId="478"/>
          <ac:spMkLst>
            <pc:docMk/>
            <pc:sldMk cId="1755528636" sldId="653"/>
            <ac:spMk id="12" creationId="{F2809257-28DA-B54D-78F4-87DE6126A1A2}"/>
          </ac:spMkLst>
        </pc:spChg>
        <pc:spChg chg="add del mod">
          <ac:chgData name="Victor da Silva Carvalho" userId="b36c3d71-31af-49d3-93ac-472c0145821b" providerId="ADAL" clId="{E47988C8-CF2F-423E-9986-6AF09B60F956}" dt="2022-08-01T23:45:50.632" v="19666" actId="478"/>
          <ac:spMkLst>
            <pc:docMk/>
            <pc:sldMk cId="1755528636" sldId="653"/>
            <ac:spMk id="13" creationId="{83069232-36E5-E855-F6B1-016E14741C3F}"/>
          </ac:spMkLst>
        </pc:spChg>
        <pc:spChg chg="add del mod">
          <ac:chgData name="Victor da Silva Carvalho" userId="b36c3d71-31af-49d3-93ac-472c0145821b" providerId="ADAL" clId="{E47988C8-CF2F-423E-9986-6AF09B60F956}" dt="2022-08-01T23:45:50.632" v="19666" actId="478"/>
          <ac:spMkLst>
            <pc:docMk/>
            <pc:sldMk cId="1755528636" sldId="653"/>
            <ac:spMk id="14" creationId="{E7D9C60C-E895-0979-5960-F8D523E0DEE6}"/>
          </ac:spMkLst>
        </pc:spChg>
        <pc:spChg chg="add del mod">
          <ac:chgData name="Victor da Silva Carvalho" userId="b36c3d71-31af-49d3-93ac-472c0145821b" providerId="ADAL" clId="{E47988C8-CF2F-423E-9986-6AF09B60F956}" dt="2022-08-01T23:45:50.632" v="19666" actId="478"/>
          <ac:spMkLst>
            <pc:docMk/>
            <pc:sldMk cId="1755528636" sldId="653"/>
            <ac:spMk id="15" creationId="{5C9E7CB8-11AF-D9ED-9869-0ECD8F3A6472}"/>
          </ac:spMkLst>
        </pc:spChg>
        <pc:spChg chg="add del mod">
          <ac:chgData name="Victor da Silva Carvalho" userId="b36c3d71-31af-49d3-93ac-472c0145821b" providerId="ADAL" clId="{E47988C8-CF2F-423E-9986-6AF09B60F956}" dt="2022-08-01T23:45:49.012" v="19665"/>
          <ac:spMkLst>
            <pc:docMk/>
            <pc:sldMk cId="1755528636" sldId="653"/>
            <ac:spMk id="17" creationId="{A1DA6114-AAC9-D129-985C-084173270210}"/>
          </ac:spMkLst>
        </pc:spChg>
        <pc:spChg chg="del">
          <ac:chgData name="Victor da Silva Carvalho" userId="b36c3d71-31af-49d3-93ac-472c0145821b" providerId="ADAL" clId="{E47988C8-CF2F-423E-9986-6AF09B60F956}" dt="2022-08-01T23:36:28.021" v="19492" actId="478"/>
          <ac:spMkLst>
            <pc:docMk/>
            <pc:sldMk cId="1755528636" sldId="653"/>
            <ac:spMk id="18" creationId="{87F2551D-A797-4127-B0D7-F6C714D5AC52}"/>
          </ac:spMkLst>
        </pc:spChg>
        <pc:spChg chg="add del mod">
          <ac:chgData name="Victor da Silva Carvalho" userId="b36c3d71-31af-49d3-93ac-472c0145821b" providerId="ADAL" clId="{E47988C8-CF2F-423E-9986-6AF09B60F956}" dt="2022-08-01T23:45:49.012" v="19665"/>
          <ac:spMkLst>
            <pc:docMk/>
            <pc:sldMk cId="1755528636" sldId="653"/>
            <ac:spMk id="19" creationId="{5DC4F867-A493-2309-B24F-842960485954}"/>
          </ac:spMkLst>
        </pc:spChg>
        <pc:spChg chg="add del mod">
          <ac:chgData name="Victor da Silva Carvalho" userId="b36c3d71-31af-49d3-93ac-472c0145821b" providerId="ADAL" clId="{E47988C8-CF2F-423E-9986-6AF09B60F956}" dt="2022-08-01T23:45:49.012" v="19665"/>
          <ac:spMkLst>
            <pc:docMk/>
            <pc:sldMk cId="1755528636" sldId="653"/>
            <ac:spMk id="20" creationId="{75B5A96D-2602-A5F1-AED9-CB46E1E7E767}"/>
          </ac:spMkLst>
        </pc:spChg>
        <pc:spChg chg="add del mod">
          <ac:chgData name="Victor da Silva Carvalho" userId="b36c3d71-31af-49d3-93ac-472c0145821b" providerId="ADAL" clId="{E47988C8-CF2F-423E-9986-6AF09B60F956}" dt="2022-08-01T23:45:49.012" v="19665"/>
          <ac:spMkLst>
            <pc:docMk/>
            <pc:sldMk cId="1755528636" sldId="653"/>
            <ac:spMk id="21" creationId="{DEDF2BBA-41A8-E65B-A99A-5508E7E47757}"/>
          </ac:spMkLst>
        </pc:spChg>
        <pc:spChg chg="add del mod">
          <ac:chgData name="Victor da Silva Carvalho" userId="b36c3d71-31af-49d3-93ac-472c0145821b" providerId="ADAL" clId="{E47988C8-CF2F-423E-9986-6AF09B60F956}" dt="2022-08-01T23:45:49.012" v="19665"/>
          <ac:spMkLst>
            <pc:docMk/>
            <pc:sldMk cId="1755528636" sldId="653"/>
            <ac:spMk id="23" creationId="{10300C9B-AFC4-9DBF-C3E5-383BF970BA10}"/>
          </ac:spMkLst>
        </pc:spChg>
        <pc:spChg chg="add del mod">
          <ac:chgData name="Victor da Silva Carvalho" userId="b36c3d71-31af-49d3-93ac-472c0145821b" providerId="ADAL" clId="{E47988C8-CF2F-423E-9986-6AF09B60F956}" dt="2022-08-01T23:45:49.012" v="19665"/>
          <ac:spMkLst>
            <pc:docMk/>
            <pc:sldMk cId="1755528636" sldId="653"/>
            <ac:spMk id="24" creationId="{FCCD0274-85D2-646C-6CD3-618664B94A6D}"/>
          </ac:spMkLst>
        </pc:spChg>
        <pc:spChg chg="add del mod">
          <ac:chgData name="Victor da Silva Carvalho" userId="b36c3d71-31af-49d3-93ac-472c0145821b" providerId="ADAL" clId="{E47988C8-CF2F-423E-9986-6AF09B60F956}" dt="2022-08-01T23:45:49.012" v="19665"/>
          <ac:spMkLst>
            <pc:docMk/>
            <pc:sldMk cId="1755528636" sldId="653"/>
            <ac:spMk id="25" creationId="{12CD2E70-090C-EB9E-B565-48DAEDDAEC5C}"/>
          </ac:spMkLst>
        </pc:spChg>
        <pc:spChg chg="add del mod">
          <ac:chgData name="Victor da Silva Carvalho" userId="b36c3d71-31af-49d3-93ac-472c0145821b" providerId="ADAL" clId="{E47988C8-CF2F-423E-9986-6AF09B60F956}" dt="2022-08-01T23:46:49.770" v="19672" actId="478"/>
          <ac:spMkLst>
            <pc:docMk/>
            <pc:sldMk cId="1755528636" sldId="653"/>
            <ac:spMk id="26" creationId="{6758644A-4F18-AB2B-B22C-3C6CE7E60C82}"/>
          </ac:spMkLst>
        </pc:spChg>
        <pc:spChg chg="add del mod">
          <ac:chgData name="Victor da Silva Carvalho" userId="b36c3d71-31af-49d3-93ac-472c0145821b" providerId="ADAL" clId="{E47988C8-CF2F-423E-9986-6AF09B60F956}" dt="2022-08-01T23:46:49.770" v="19672" actId="478"/>
          <ac:spMkLst>
            <pc:docMk/>
            <pc:sldMk cId="1755528636" sldId="653"/>
            <ac:spMk id="27" creationId="{BA0E1A8A-D75D-707E-DB8E-AE206D499335}"/>
          </ac:spMkLst>
        </pc:spChg>
        <pc:spChg chg="add del mod">
          <ac:chgData name="Victor da Silva Carvalho" userId="b36c3d71-31af-49d3-93ac-472c0145821b" providerId="ADAL" clId="{E47988C8-CF2F-423E-9986-6AF09B60F956}" dt="2022-08-01T23:46:49.770" v="19672" actId="478"/>
          <ac:spMkLst>
            <pc:docMk/>
            <pc:sldMk cId="1755528636" sldId="653"/>
            <ac:spMk id="28" creationId="{A68CADBD-6525-880C-9861-DEE4407C5668}"/>
          </ac:spMkLst>
        </pc:spChg>
        <pc:spChg chg="add del mod">
          <ac:chgData name="Victor da Silva Carvalho" userId="b36c3d71-31af-49d3-93ac-472c0145821b" providerId="ADAL" clId="{E47988C8-CF2F-423E-9986-6AF09B60F956}" dt="2022-08-01T23:46:49.770" v="19672" actId="478"/>
          <ac:spMkLst>
            <pc:docMk/>
            <pc:sldMk cId="1755528636" sldId="653"/>
            <ac:spMk id="29" creationId="{759652EE-65E8-9053-16DA-0A41B4727DF8}"/>
          </ac:spMkLst>
        </pc:spChg>
        <pc:spChg chg="add del mod">
          <ac:chgData name="Victor da Silva Carvalho" userId="b36c3d71-31af-49d3-93ac-472c0145821b" providerId="ADAL" clId="{E47988C8-CF2F-423E-9986-6AF09B60F956}" dt="2022-08-01T23:46:49.770" v="19672" actId="478"/>
          <ac:spMkLst>
            <pc:docMk/>
            <pc:sldMk cId="1755528636" sldId="653"/>
            <ac:spMk id="31" creationId="{19E331A4-9EBA-B9D6-B1B0-9FE01CF815BC}"/>
          </ac:spMkLst>
        </pc:spChg>
        <pc:spChg chg="add del mod">
          <ac:chgData name="Victor da Silva Carvalho" userId="b36c3d71-31af-49d3-93ac-472c0145821b" providerId="ADAL" clId="{E47988C8-CF2F-423E-9986-6AF09B60F956}" dt="2022-08-01T23:46:49.770" v="19672" actId="478"/>
          <ac:spMkLst>
            <pc:docMk/>
            <pc:sldMk cId="1755528636" sldId="653"/>
            <ac:spMk id="32" creationId="{D30300FA-9936-6D0F-F790-DFC685D64E92}"/>
          </ac:spMkLst>
        </pc:spChg>
        <pc:spChg chg="add del mod">
          <ac:chgData name="Victor da Silva Carvalho" userId="b36c3d71-31af-49d3-93ac-472c0145821b" providerId="ADAL" clId="{E47988C8-CF2F-423E-9986-6AF09B60F956}" dt="2022-08-01T23:46:49.770" v="19672" actId="478"/>
          <ac:spMkLst>
            <pc:docMk/>
            <pc:sldMk cId="1755528636" sldId="653"/>
            <ac:spMk id="33" creationId="{6ED71096-E71A-9AB2-D7A6-09F8D1BCDBB9}"/>
          </ac:spMkLst>
        </pc:spChg>
        <pc:spChg chg="add mod">
          <ac:chgData name="Victor da Silva Carvalho" userId="b36c3d71-31af-49d3-93ac-472c0145821b" providerId="ADAL" clId="{E47988C8-CF2F-423E-9986-6AF09B60F956}" dt="2022-08-01T23:47:14.065" v="19677" actId="2711"/>
          <ac:spMkLst>
            <pc:docMk/>
            <pc:sldMk cId="1755528636" sldId="653"/>
            <ac:spMk id="34" creationId="{DCB3D40F-F2DA-BE2D-D98D-63275962FF8A}"/>
          </ac:spMkLst>
        </pc:spChg>
        <pc:spChg chg="add mod">
          <ac:chgData name="Victor da Silva Carvalho" userId="b36c3d71-31af-49d3-93ac-472c0145821b" providerId="ADAL" clId="{E47988C8-CF2F-423E-9986-6AF09B60F956}" dt="2022-08-01T23:47:14.065" v="19677" actId="2711"/>
          <ac:spMkLst>
            <pc:docMk/>
            <pc:sldMk cId="1755528636" sldId="653"/>
            <ac:spMk id="35" creationId="{C98C9D4F-8465-AA4B-CF8C-2C062F4F715F}"/>
          </ac:spMkLst>
        </pc:spChg>
        <pc:spChg chg="add mod">
          <ac:chgData name="Victor da Silva Carvalho" userId="b36c3d71-31af-49d3-93ac-472c0145821b" providerId="ADAL" clId="{E47988C8-CF2F-423E-9986-6AF09B60F956}" dt="2022-08-01T23:47:14.065" v="19677" actId="2711"/>
          <ac:spMkLst>
            <pc:docMk/>
            <pc:sldMk cId="1755528636" sldId="653"/>
            <ac:spMk id="38" creationId="{7E895695-D9AA-3627-50E9-044F789F4D46}"/>
          </ac:spMkLst>
        </pc:spChg>
        <pc:spChg chg="add mod">
          <ac:chgData name="Victor da Silva Carvalho" userId="b36c3d71-31af-49d3-93ac-472c0145821b" providerId="ADAL" clId="{E47988C8-CF2F-423E-9986-6AF09B60F956}" dt="2022-08-01T23:47:14.065" v="19677" actId="2711"/>
          <ac:spMkLst>
            <pc:docMk/>
            <pc:sldMk cId="1755528636" sldId="653"/>
            <ac:spMk id="39" creationId="{69E28099-E482-D7B9-C15C-7A1C7A240303}"/>
          </ac:spMkLst>
        </pc:spChg>
        <pc:spChg chg="add mod">
          <ac:chgData name="Victor da Silva Carvalho" userId="b36c3d71-31af-49d3-93ac-472c0145821b" providerId="ADAL" clId="{E47988C8-CF2F-423E-9986-6AF09B60F956}" dt="2022-08-01T23:47:14.065" v="19677" actId="2711"/>
          <ac:spMkLst>
            <pc:docMk/>
            <pc:sldMk cId="1755528636" sldId="653"/>
            <ac:spMk id="40" creationId="{7F48BC63-26BC-2C51-EF95-BB80B3147325}"/>
          </ac:spMkLst>
        </pc:spChg>
        <pc:picChg chg="add del mod">
          <ac:chgData name="Victor da Silva Carvalho" userId="b36c3d71-31af-49d3-93ac-472c0145821b" providerId="ADAL" clId="{E47988C8-CF2F-423E-9986-6AF09B60F956}" dt="2022-08-01T23:45:49.012" v="19665"/>
          <ac:picMkLst>
            <pc:docMk/>
            <pc:sldMk cId="1755528636" sldId="653"/>
            <ac:picMk id="22" creationId="{56787D89-5E6F-37A8-C0E4-C888DDA72956}"/>
          </ac:picMkLst>
        </pc:picChg>
        <pc:picChg chg="add del mod">
          <ac:chgData name="Victor da Silva Carvalho" userId="b36c3d71-31af-49d3-93ac-472c0145821b" providerId="ADAL" clId="{E47988C8-CF2F-423E-9986-6AF09B60F956}" dt="2022-08-01T23:46:49.770" v="19672" actId="478"/>
          <ac:picMkLst>
            <pc:docMk/>
            <pc:sldMk cId="1755528636" sldId="653"/>
            <ac:picMk id="30" creationId="{E7DA23A6-DC57-CBF4-4693-56C9B70AC0C8}"/>
          </ac:picMkLst>
        </pc:picChg>
        <pc:picChg chg="add mod">
          <ac:chgData name="Victor da Silva Carvalho" userId="b36c3d71-31af-49d3-93ac-472c0145821b" providerId="ADAL" clId="{E47988C8-CF2F-423E-9986-6AF09B60F956}" dt="2022-08-01T23:46:54.490" v="19674" actId="1076"/>
          <ac:picMkLst>
            <pc:docMk/>
            <pc:sldMk cId="1755528636" sldId="653"/>
            <ac:picMk id="36" creationId="{7F0FFFCB-CCFD-6B0B-C244-73DC85948491}"/>
          </ac:picMkLst>
        </pc:picChg>
        <pc:picChg chg="add mod">
          <ac:chgData name="Victor da Silva Carvalho" userId="b36c3d71-31af-49d3-93ac-472c0145821b" providerId="ADAL" clId="{E47988C8-CF2F-423E-9986-6AF09B60F956}" dt="2022-08-01T23:46:50.138" v="19673"/>
          <ac:picMkLst>
            <pc:docMk/>
            <pc:sldMk cId="1755528636" sldId="653"/>
            <ac:picMk id="37" creationId="{6914DEFE-5FAF-6854-0984-7846CC096B54}"/>
          </ac:picMkLst>
        </pc:picChg>
        <pc:cxnChg chg="add del mod">
          <ac:chgData name="Victor da Silva Carvalho" userId="b36c3d71-31af-49d3-93ac-472c0145821b" providerId="ADAL" clId="{E47988C8-CF2F-423E-9986-6AF09B60F956}" dt="2022-08-01T23:35:14.418" v="19476"/>
          <ac:cxnSpMkLst>
            <pc:docMk/>
            <pc:sldMk cId="1755528636" sldId="653"/>
            <ac:cxnSpMk id="10" creationId="{2AA6AB51-7CC1-0C9E-60B6-4A92553128E4}"/>
          </ac:cxnSpMkLst>
        </pc:cxnChg>
        <pc:cxnChg chg="add del mod">
          <ac:chgData name="Victor da Silva Carvalho" userId="b36c3d71-31af-49d3-93ac-472c0145821b" providerId="ADAL" clId="{E47988C8-CF2F-423E-9986-6AF09B60F956}" dt="2022-08-01T23:45:50.632" v="19666" actId="478"/>
          <ac:cxnSpMkLst>
            <pc:docMk/>
            <pc:sldMk cId="1755528636" sldId="653"/>
            <ac:cxnSpMk id="16" creationId="{6E86FE58-946A-9931-E632-2CA27405A2A8}"/>
          </ac:cxnSpMkLst>
        </pc:cxnChg>
      </pc:sldChg>
      <pc:sldChg chg="modSp add del mod ord modShow modNotesTx">
        <pc:chgData name="Victor da Silva Carvalho" userId="b36c3d71-31af-49d3-93ac-472c0145821b" providerId="ADAL" clId="{E47988C8-CF2F-423E-9986-6AF09B60F956}" dt="2022-08-19T19:07:43.504" v="34416" actId="20577"/>
        <pc:sldMkLst>
          <pc:docMk/>
          <pc:sldMk cId="1523759883" sldId="654"/>
        </pc:sldMkLst>
        <pc:spChg chg="mod">
          <ac:chgData name="Victor da Silva Carvalho" userId="b36c3d71-31af-49d3-93ac-472c0145821b" providerId="ADAL" clId="{E47988C8-CF2F-423E-9986-6AF09B60F956}" dt="2022-08-19T19:05:25.616" v="34367" actId="20577"/>
          <ac:spMkLst>
            <pc:docMk/>
            <pc:sldMk cId="1523759883" sldId="654"/>
            <ac:spMk id="14" creationId="{E7D9C60C-E895-0979-5960-F8D523E0DEE6}"/>
          </ac:spMkLst>
        </pc:spChg>
        <pc:spChg chg="mod">
          <ac:chgData name="Victor da Silva Carvalho" userId="b36c3d71-31af-49d3-93ac-472c0145821b" providerId="ADAL" clId="{E47988C8-CF2F-423E-9986-6AF09B60F956}" dt="2022-08-19T19:07:43.504" v="34416" actId="20577"/>
          <ac:spMkLst>
            <pc:docMk/>
            <pc:sldMk cId="1523759883" sldId="654"/>
            <ac:spMk id="15" creationId="{5C9E7CB8-11AF-D9ED-9869-0ECD8F3A6472}"/>
          </ac:spMkLst>
        </pc:spChg>
      </pc:sldChg>
      <pc:sldChg chg="modSp add mod ord modShow modNotesTx">
        <pc:chgData name="Victor da Silva Carvalho" userId="b36c3d71-31af-49d3-93ac-472c0145821b" providerId="ADAL" clId="{E47988C8-CF2F-423E-9986-6AF09B60F956}" dt="2022-08-08T20:46:31.558" v="34216"/>
        <pc:sldMkLst>
          <pc:docMk/>
          <pc:sldMk cId="1513174868" sldId="655"/>
        </pc:sldMkLst>
        <pc:spChg chg="mod">
          <ac:chgData name="Victor da Silva Carvalho" userId="b36c3d71-31af-49d3-93ac-472c0145821b" providerId="ADAL" clId="{E47988C8-CF2F-423E-9986-6AF09B60F956}" dt="2022-08-01T23:47:40.856" v="19678" actId="2711"/>
          <ac:spMkLst>
            <pc:docMk/>
            <pc:sldMk cId="1513174868" sldId="655"/>
            <ac:spMk id="26" creationId="{6758644A-4F18-AB2B-B22C-3C6CE7E60C82}"/>
          </ac:spMkLst>
        </pc:spChg>
        <pc:spChg chg="mod">
          <ac:chgData name="Victor da Silva Carvalho" userId="b36c3d71-31af-49d3-93ac-472c0145821b" providerId="ADAL" clId="{E47988C8-CF2F-423E-9986-6AF09B60F956}" dt="2022-08-03T16:21:22.923" v="20363" actId="1076"/>
          <ac:spMkLst>
            <pc:docMk/>
            <pc:sldMk cId="1513174868" sldId="655"/>
            <ac:spMk id="27" creationId="{BA0E1A8A-D75D-707E-DB8E-AE206D499335}"/>
          </ac:spMkLst>
        </pc:spChg>
        <pc:spChg chg="mod">
          <ac:chgData name="Victor da Silva Carvalho" userId="b36c3d71-31af-49d3-93ac-472c0145821b" providerId="ADAL" clId="{E47988C8-CF2F-423E-9986-6AF09B60F956}" dt="2022-08-01T23:47:40.856" v="19678" actId="2711"/>
          <ac:spMkLst>
            <pc:docMk/>
            <pc:sldMk cId="1513174868" sldId="655"/>
            <ac:spMk id="28" creationId="{A68CADBD-6525-880C-9861-DEE4407C5668}"/>
          </ac:spMkLst>
        </pc:spChg>
        <pc:spChg chg="mod">
          <ac:chgData name="Victor da Silva Carvalho" userId="b36c3d71-31af-49d3-93ac-472c0145821b" providerId="ADAL" clId="{E47988C8-CF2F-423E-9986-6AF09B60F956}" dt="2022-08-01T23:47:40.856" v="19678" actId="2711"/>
          <ac:spMkLst>
            <pc:docMk/>
            <pc:sldMk cId="1513174868" sldId="655"/>
            <ac:spMk id="29" creationId="{759652EE-65E8-9053-16DA-0A41B4727DF8}"/>
          </ac:spMkLst>
        </pc:spChg>
        <pc:spChg chg="mod">
          <ac:chgData name="Victor da Silva Carvalho" userId="b36c3d71-31af-49d3-93ac-472c0145821b" providerId="ADAL" clId="{E47988C8-CF2F-423E-9986-6AF09B60F956}" dt="2022-08-01T23:47:40.856" v="19678" actId="2711"/>
          <ac:spMkLst>
            <pc:docMk/>
            <pc:sldMk cId="1513174868" sldId="655"/>
            <ac:spMk id="31" creationId="{19E331A4-9EBA-B9D6-B1B0-9FE01CF815BC}"/>
          </ac:spMkLst>
        </pc:spChg>
        <pc:spChg chg="mod">
          <ac:chgData name="Victor da Silva Carvalho" userId="b36c3d71-31af-49d3-93ac-472c0145821b" providerId="ADAL" clId="{E47988C8-CF2F-423E-9986-6AF09B60F956}" dt="2022-08-01T23:47:40.856" v="19678" actId="2711"/>
          <ac:spMkLst>
            <pc:docMk/>
            <pc:sldMk cId="1513174868" sldId="655"/>
            <ac:spMk id="32" creationId="{D30300FA-9936-6D0F-F790-DFC685D64E92}"/>
          </ac:spMkLst>
        </pc:spChg>
        <pc:spChg chg="mod">
          <ac:chgData name="Victor da Silva Carvalho" userId="b36c3d71-31af-49d3-93ac-472c0145821b" providerId="ADAL" clId="{E47988C8-CF2F-423E-9986-6AF09B60F956}" dt="2022-08-01T23:47:40.856" v="19678" actId="2711"/>
          <ac:spMkLst>
            <pc:docMk/>
            <pc:sldMk cId="1513174868" sldId="655"/>
            <ac:spMk id="33" creationId="{6ED71096-E71A-9AB2-D7A6-09F8D1BCDBB9}"/>
          </ac:spMkLst>
        </pc:spChg>
        <pc:picChg chg="mod">
          <ac:chgData name="Victor da Silva Carvalho" userId="b36c3d71-31af-49d3-93ac-472c0145821b" providerId="ADAL" clId="{E47988C8-CF2F-423E-9986-6AF09B60F956}" dt="2022-08-01T23:47:40.856" v="19678" actId="2711"/>
          <ac:picMkLst>
            <pc:docMk/>
            <pc:sldMk cId="1513174868" sldId="655"/>
            <ac:picMk id="30" creationId="{E7DA23A6-DC57-CBF4-4693-56C9B70AC0C8}"/>
          </ac:picMkLst>
        </pc:picChg>
      </pc:sldChg>
      <pc:sldChg chg="addSp delSp modSp add mod ord modShow modNotesTx">
        <pc:chgData name="Victor da Silva Carvalho" userId="b36c3d71-31af-49d3-93ac-472c0145821b" providerId="ADAL" clId="{E47988C8-CF2F-423E-9986-6AF09B60F956}" dt="2022-08-08T20:46:31.558" v="34216"/>
        <pc:sldMkLst>
          <pc:docMk/>
          <pc:sldMk cId="1925534164" sldId="656"/>
        </pc:sldMkLst>
        <pc:spChg chg="del">
          <ac:chgData name="Victor da Silva Carvalho" userId="b36c3d71-31af-49d3-93ac-472c0145821b" providerId="ADAL" clId="{E47988C8-CF2F-423E-9986-6AF09B60F956}" dt="2022-08-01T23:48:09.317" v="19680" actId="478"/>
          <ac:spMkLst>
            <pc:docMk/>
            <pc:sldMk cId="1925534164" sldId="656"/>
            <ac:spMk id="34" creationId="{DCB3D40F-F2DA-BE2D-D98D-63275962FF8A}"/>
          </ac:spMkLst>
        </pc:spChg>
        <pc:spChg chg="del">
          <ac:chgData name="Victor da Silva Carvalho" userId="b36c3d71-31af-49d3-93ac-472c0145821b" providerId="ADAL" clId="{E47988C8-CF2F-423E-9986-6AF09B60F956}" dt="2022-08-01T23:48:09.317" v="19680" actId="478"/>
          <ac:spMkLst>
            <pc:docMk/>
            <pc:sldMk cId="1925534164" sldId="656"/>
            <ac:spMk id="35" creationId="{C98C9D4F-8465-AA4B-CF8C-2C062F4F715F}"/>
          </ac:spMkLst>
        </pc:spChg>
        <pc:spChg chg="del">
          <ac:chgData name="Victor da Silva Carvalho" userId="b36c3d71-31af-49d3-93ac-472c0145821b" providerId="ADAL" clId="{E47988C8-CF2F-423E-9986-6AF09B60F956}" dt="2022-08-01T23:48:09.317" v="19680" actId="478"/>
          <ac:spMkLst>
            <pc:docMk/>
            <pc:sldMk cId="1925534164" sldId="656"/>
            <ac:spMk id="38" creationId="{7E895695-D9AA-3627-50E9-044F789F4D46}"/>
          </ac:spMkLst>
        </pc:spChg>
        <pc:spChg chg="del">
          <ac:chgData name="Victor da Silva Carvalho" userId="b36c3d71-31af-49d3-93ac-472c0145821b" providerId="ADAL" clId="{E47988C8-CF2F-423E-9986-6AF09B60F956}" dt="2022-08-01T23:48:09.317" v="19680" actId="478"/>
          <ac:spMkLst>
            <pc:docMk/>
            <pc:sldMk cId="1925534164" sldId="656"/>
            <ac:spMk id="39" creationId="{69E28099-E482-D7B9-C15C-7A1C7A240303}"/>
          </ac:spMkLst>
        </pc:spChg>
        <pc:spChg chg="del">
          <ac:chgData name="Victor da Silva Carvalho" userId="b36c3d71-31af-49d3-93ac-472c0145821b" providerId="ADAL" clId="{E47988C8-CF2F-423E-9986-6AF09B60F956}" dt="2022-08-01T23:48:09.317" v="19680" actId="478"/>
          <ac:spMkLst>
            <pc:docMk/>
            <pc:sldMk cId="1925534164" sldId="656"/>
            <ac:spMk id="40" creationId="{7F48BC63-26BC-2C51-EF95-BB80B3147325}"/>
          </ac:spMkLst>
        </pc:spChg>
        <pc:picChg chg="add mod">
          <ac:chgData name="Victor da Silva Carvalho" userId="b36c3d71-31af-49d3-93ac-472c0145821b" providerId="ADAL" clId="{E47988C8-CF2F-423E-9986-6AF09B60F956}" dt="2022-08-01T23:48:19.862" v="19685" actId="1076"/>
          <ac:picMkLst>
            <pc:docMk/>
            <pc:sldMk cId="1925534164" sldId="656"/>
            <ac:picMk id="9" creationId="{B9352E5C-833B-4A86-A9EE-EC3903F16EBC}"/>
          </ac:picMkLst>
        </pc:picChg>
        <pc:picChg chg="add mod">
          <ac:chgData name="Victor da Silva Carvalho" userId="b36c3d71-31af-49d3-93ac-472c0145821b" providerId="ADAL" clId="{E47988C8-CF2F-423E-9986-6AF09B60F956}" dt="2022-08-01T23:48:40.085" v="19692" actId="1076"/>
          <ac:picMkLst>
            <pc:docMk/>
            <pc:sldMk cId="1925534164" sldId="656"/>
            <ac:picMk id="10" creationId="{9B2A8925-EFB4-C914-8E80-091EEDBF0314}"/>
          </ac:picMkLst>
        </pc:picChg>
        <pc:picChg chg="add mod">
          <ac:chgData name="Victor da Silva Carvalho" userId="b36c3d71-31af-49d3-93ac-472c0145821b" providerId="ADAL" clId="{E47988C8-CF2F-423E-9986-6AF09B60F956}" dt="2022-08-01T23:48:38.860" v="19691" actId="1076"/>
          <ac:picMkLst>
            <pc:docMk/>
            <pc:sldMk cId="1925534164" sldId="656"/>
            <ac:picMk id="11" creationId="{DB35A050-A811-0397-194F-A3140B7F314A}"/>
          </ac:picMkLst>
        </pc:picChg>
        <pc:picChg chg="del">
          <ac:chgData name="Victor da Silva Carvalho" userId="b36c3d71-31af-49d3-93ac-472c0145821b" providerId="ADAL" clId="{E47988C8-CF2F-423E-9986-6AF09B60F956}" dt="2022-08-01T23:48:09.317" v="19680" actId="478"/>
          <ac:picMkLst>
            <pc:docMk/>
            <pc:sldMk cId="1925534164" sldId="656"/>
            <ac:picMk id="36" creationId="{7F0FFFCB-CCFD-6B0B-C244-73DC85948491}"/>
          </ac:picMkLst>
        </pc:picChg>
        <pc:picChg chg="del">
          <ac:chgData name="Victor da Silva Carvalho" userId="b36c3d71-31af-49d3-93ac-472c0145821b" providerId="ADAL" clId="{E47988C8-CF2F-423E-9986-6AF09B60F956}" dt="2022-08-01T23:48:09.317" v="19680" actId="478"/>
          <ac:picMkLst>
            <pc:docMk/>
            <pc:sldMk cId="1925534164" sldId="656"/>
            <ac:picMk id="37" creationId="{6914DEFE-5FAF-6854-0984-7846CC096B54}"/>
          </ac:picMkLst>
        </pc:picChg>
      </pc:sldChg>
      <pc:sldChg chg="addSp delSp modSp add mod ord delAnim modNotesTx">
        <pc:chgData name="Victor da Silva Carvalho" userId="b36c3d71-31af-49d3-93ac-472c0145821b" providerId="ADAL" clId="{E47988C8-CF2F-423E-9986-6AF09B60F956}" dt="2022-08-08T20:46:39.832" v="34218"/>
        <pc:sldMkLst>
          <pc:docMk/>
          <pc:sldMk cId="1581478272" sldId="657"/>
        </pc:sldMkLst>
        <pc:spChg chg="del">
          <ac:chgData name="Victor da Silva Carvalho" userId="b36c3d71-31af-49d3-93ac-472c0145821b" providerId="ADAL" clId="{E47988C8-CF2F-423E-9986-6AF09B60F956}" dt="2022-08-01T23:49:56.675" v="19694" actId="478"/>
          <ac:spMkLst>
            <pc:docMk/>
            <pc:sldMk cId="1581478272" sldId="657"/>
            <ac:spMk id="11" creationId="{D90A8C58-3734-3D68-BFBC-504D851E9DF9}"/>
          </ac:spMkLst>
        </pc:spChg>
        <pc:spChg chg="del">
          <ac:chgData name="Victor da Silva Carvalho" userId="b36c3d71-31af-49d3-93ac-472c0145821b" providerId="ADAL" clId="{E47988C8-CF2F-423E-9986-6AF09B60F956}" dt="2022-08-01T23:49:56.675" v="19694" actId="478"/>
          <ac:spMkLst>
            <pc:docMk/>
            <pc:sldMk cId="1581478272" sldId="657"/>
            <ac:spMk id="12" creationId="{F2809257-28DA-B54D-78F4-87DE6126A1A2}"/>
          </ac:spMkLst>
        </pc:spChg>
        <pc:spChg chg="del">
          <ac:chgData name="Victor da Silva Carvalho" userId="b36c3d71-31af-49d3-93ac-472c0145821b" providerId="ADAL" clId="{E47988C8-CF2F-423E-9986-6AF09B60F956}" dt="2022-08-01T23:49:56.675" v="19694" actId="478"/>
          <ac:spMkLst>
            <pc:docMk/>
            <pc:sldMk cId="1581478272" sldId="657"/>
            <ac:spMk id="13" creationId="{83069232-36E5-E855-F6B1-016E14741C3F}"/>
          </ac:spMkLst>
        </pc:spChg>
        <pc:spChg chg="del">
          <ac:chgData name="Victor da Silva Carvalho" userId="b36c3d71-31af-49d3-93ac-472c0145821b" providerId="ADAL" clId="{E47988C8-CF2F-423E-9986-6AF09B60F956}" dt="2022-08-01T23:49:56.675" v="19694" actId="478"/>
          <ac:spMkLst>
            <pc:docMk/>
            <pc:sldMk cId="1581478272" sldId="657"/>
            <ac:spMk id="14" creationId="{E7D9C60C-E895-0979-5960-F8D523E0DEE6}"/>
          </ac:spMkLst>
        </pc:spChg>
        <pc:spChg chg="del">
          <ac:chgData name="Victor da Silva Carvalho" userId="b36c3d71-31af-49d3-93ac-472c0145821b" providerId="ADAL" clId="{E47988C8-CF2F-423E-9986-6AF09B60F956}" dt="2022-08-01T23:49:56.675" v="19694" actId="478"/>
          <ac:spMkLst>
            <pc:docMk/>
            <pc:sldMk cId="1581478272" sldId="657"/>
            <ac:spMk id="15" creationId="{5C9E7CB8-11AF-D9ED-9869-0ECD8F3A6472}"/>
          </ac:spMkLst>
        </pc:spChg>
        <pc:picChg chg="add mod">
          <ac:chgData name="Victor da Silva Carvalho" userId="b36c3d71-31af-49d3-93ac-472c0145821b" providerId="ADAL" clId="{E47988C8-CF2F-423E-9986-6AF09B60F956}" dt="2022-08-01T23:50:20.623" v="19702" actId="14100"/>
          <ac:picMkLst>
            <pc:docMk/>
            <pc:sldMk cId="1581478272" sldId="657"/>
            <ac:picMk id="8" creationId="{02FD0013-9CCD-1282-A60C-CA7719B55A7C}"/>
          </ac:picMkLst>
        </pc:picChg>
        <pc:picChg chg="add mod">
          <ac:chgData name="Victor da Silva Carvalho" userId="b36c3d71-31af-49d3-93ac-472c0145821b" providerId="ADAL" clId="{E47988C8-CF2F-423E-9986-6AF09B60F956}" dt="2022-08-01T23:50:21.982" v="19703" actId="1076"/>
          <ac:picMkLst>
            <pc:docMk/>
            <pc:sldMk cId="1581478272" sldId="657"/>
            <ac:picMk id="9" creationId="{F4CA3372-74F8-0CF4-520E-81D635DB358C}"/>
          </ac:picMkLst>
        </pc:picChg>
        <pc:cxnChg chg="del">
          <ac:chgData name="Victor da Silva Carvalho" userId="b36c3d71-31af-49d3-93ac-472c0145821b" providerId="ADAL" clId="{E47988C8-CF2F-423E-9986-6AF09B60F956}" dt="2022-08-01T23:49:56.675" v="19694" actId="478"/>
          <ac:cxnSpMkLst>
            <pc:docMk/>
            <pc:sldMk cId="1581478272" sldId="657"/>
            <ac:cxnSpMk id="16" creationId="{6E86FE58-946A-9931-E632-2CA27405A2A8}"/>
          </ac:cxnSpMkLst>
        </pc:cxnChg>
      </pc:sldChg>
      <pc:sldChg chg="add del mod modShow">
        <pc:chgData name="Victor da Silva Carvalho" userId="b36c3d71-31af-49d3-93ac-472c0145821b" providerId="ADAL" clId="{E47988C8-CF2F-423E-9986-6AF09B60F956}" dt="2022-08-03T16:22:09.807" v="20370" actId="47"/>
        <pc:sldMkLst>
          <pc:docMk/>
          <pc:sldMk cId="3164051419" sldId="658"/>
        </pc:sldMkLst>
      </pc:sldChg>
      <pc:sldChg chg="add del mod modShow">
        <pc:chgData name="Victor da Silva Carvalho" userId="b36c3d71-31af-49d3-93ac-472c0145821b" providerId="ADAL" clId="{E47988C8-CF2F-423E-9986-6AF09B60F956}" dt="2022-08-03T16:22:09.807" v="20370" actId="47"/>
        <pc:sldMkLst>
          <pc:docMk/>
          <pc:sldMk cId="3264802945" sldId="659"/>
        </pc:sldMkLst>
      </pc:sldChg>
      <pc:sldChg chg="add del">
        <pc:chgData name="Victor da Silva Carvalho" userId="b36c3d71-31af-49d3-93ac-472c0145821b" providerId="ADAL" clId="{E47988C8-CF2F-423E-9986-6AF09B60F956}" dt="2022-08-03T16:22:09.807" v="20370" actId="47"/>
        <pc:sldMkLst>
          <pc:docMk/>
          <pc:sldMk cId="920088175" sldId="660"/>
        </pc:sldMkLst>
      </pc:sldChg>
      <pc:sldChg chg="add del">
        <pc:chgData name="Victor da Silva Carvalho" userId="b36c3d71-31af-49d3-93ac-472c0145821b" providerId="ADAL" clId="{E47988C8-CF2F-423E-9986-6AF09B60F956}" dt="2022-08-03T16:22:09.807" v="20370" actId="47"/>
        <pc:sldMkLst>
          <pc:docMk/>
          <pc:sldMk cId="2896905968" sldId="661"/>
        </pc:sldMkLst>
      </pc:sldChg>
      <pc:sldChg chg="add del mod modShow">
        <pc:chgData name="Victor da Silva Carvalho" userId="b36c3d71-31af-49d3-93ac-472c0145821b" providerId="ADAL" clId="{E47988C8-CF2F-423E-9986-6AF09B60F956}" dt="2022-08-03T16:22:09.807" v="20370" actId="47"/>
        <pc:sldMkLst>
          <pc:docMk/>
          <pc:sldMk cId="503745221" sldId="662"/>
        </pc:sldMkLst>
      </pc:sldChg>
      <pc:sldChg chg="add del mod modShow">
        <pc:chgData name="Victor da Silva Carvalho" userId="b36c3d71-31af-49d3-93ac-472c0145821b" providerId="ADAL" clId="{E47988C8-CF2F-423E-9986-6AF09B60F956}" dt="2022-08-03T16:22:09.807" v="20370" actId="47"/>
        <pc:sldMkLst>
          <pc:docMk/>
          <pc:sldMk cId="1296084532" sldId="663"/>
        </pc:sldMkLst>
      </pc:sldChg>
      <pc:sldChg chg="add del mod modShow">
        <pc:chgData name="Victor da Silva Carvalho" userId="b36c3d71-31af-49d3-93ac-472c0145821b" providerId="ADAL" clId="{E47988C8-CF2F-423E-9986-6AF09B60F956}" dt="2022-08-03T16:22:09.807" v="20370" actId="47"/>
        <pc:sldMkLst>
          <pc:docMk/>
          <pc:sldMk cId="951972129" sldId="664"/>
        </pc:sldMkLst>
      </pc:sldChg>
      <pc:sldChg chg="add del mod modShow">
        <pc:chgData name="Victor da Silva Carvalho" userId="b36c3d71-31af-49d3-93ac-472c0145821b" providerId="ADAL" clId="{E47988C8-CF2F-423E-9986-6AF09B60F956}" dt="2022-08-03T16:22:09.807" v="20370" actId="47"/>
        <pc:sldMkLst>
          <pc:docMk/>
          <pc:sldMk cId="3938163645" sldId="665"/>
        </pc:sldMkLst>
      </pc:sldChg>
      <pc:sldChg chg="add del mod modShow">
        <pc:chgData name="Victor da Silva Carvalho" userId="b36c3d71-31af-49d3-93ac-472c0145821b" providerId="ADAL" clId="{E47988C8-CF2F-423E-9986-6AF09B60F956}" dt="2022-08-03T16:22:09.807" v="20370" actId="47"/>
        <pc:sldMkLst>
          <pc:docMk/>
          <pc:sldMk cId="1225883287" sldId="666"/>
        </pc:sldMkLst>
      </pc:sldChg>
      <pc:sldChg chg="add del mod modShow">
        <pc:chgData name="Victor da Silva Carvalho" userId="b36c3d71-31af-49d3-93ac-472c0145821b" providerId="ADAL" clId="{E47988C8-CF2F-423E-9986-6AF09B60F956}" dt="2022-08-03T16:22:09.807" v="20370" actId="47"/>
        <pc:sldMkLst>
          <pc:docMk/>
          <pc:sldMk cId="1586668348" sldId="667"/>
        </pc:sldMkLst>
      </pc:sldChg>
      <pc:sldChg chg="add del mod modShow">
        <pc:chgData name="Victor da Silva Carvalho" userId="b36c3d71-31af-49d3-93ac-472c0145821b" providerId="ADAL" clId="{E47988C8-CF2F-423E-9986-6AF09B60F956}" dt="2022-08-03T16:22:09.807" v="20370" actId="47"/>
        <pc:sldMkLst>
          <pc:docMk/>
          <pc:sldMk cId="1257476165" sldId="668"/>
        </pc:sldMkLst>
      </pc:sldChg>
      <pc:sldChg chg="add del mod modShow">
        <pc:chgData name="Victor da Silva Carvalho" userId="b36c3d71-31af-49d3-93ac-472c0145821b" providerId="ADAL" clId="{E47988C8-CF2F-423E-9986-6AF09B60F956}" dt="2022-08-03T16:22:09.807" v="20370" actId="47"/>
        <pc:sldMkLst>
          <pc:docMk/>
          <pc:sldMk cId="3407417931" sldId="669"/>
        </pc:sldMkLst>
      </pc:sldChg>
      <pc:sldChg chg="add del mod modShow">
        <pc:chgData name="Victor da Silva Carvalho" userId="b36c3d71-31af-49d3-93ac-472c0145821b" providerId="ADAL" clId="{E47988C8-CF2F-423E-9986-6AF09B60F956}" dt="2022-08-03T16:22:09.807" v="20370" actId="47"/>
        <pc:sldMkLst>
          <pc:docMk/>
          <pc:sldMk cId="2679716602" sldId="670"/>
        </pc:sldMkLst>
      </pc:sldChg>
      <pc:sldChg chg="add del mod modShow">
        <pc:chgData name="Victor da Silva Carvalho" userId="b36c3d71-31af-49d3-93ac-472c0145821b" providerId="ADAL" clId="{E47988C8-CF2F-423E-9986-6AF09B60F956}" dt="2022-08-03T16:22:09.807" v="20370" actId="47"/>
        <pc:sldMkLst>
          <pc:docMk/>
          <pc:sldMk cId="3987725543" sldId="671"/>
        </pc:sldMkLst>
      </pc:sldChg>
      <pc:sldChg chg="add del mod modShow">
        <pc:chgData name="Victor da Silva Carvalho" userId="b36c3d71-31af-49d3-93ac-472c0145821b" providerId="ADAL" clId="{E47988C8-CF2F-423E-9986-6AF09B60F956}" dt="2022-08-03T16:22:09.807" v="20370" actId="47"/>
        <pc:sldMkLst>
          <pc:docMk/>
          <pc:sldMk cId="81903965" sldId="672"/>
        </pc:sldMkLst>
      </pc:sldChg>
      <pc:sldChg chg="add del mod modShow">
        <pc:chgData name="Victor da Silva Carvalho" userId="b36c3d71-31af-49d3-93ac-472c0145821b" providerId="ADAL" clId="{E47988C8-CF2F-423E-9986-6AF09B60F956}" dt="2022-08-03T16:22:09.807" v="20370" actId="47"/>
        <pc:sldMkLst>
          <pc:docMk/>
          <pc:sldMk cId="1896439075" sldId="673"/>
        </pc:sldMkLst>
      </pc:sldChg>
      <pc:sldChg chg="add del mod modShow">
        <pc:chgData name="Victor da Silva Carvalho" userId="b36c3d71-31af-49d3-93ac-472c0145821b" providerId="ADAL" clId="{E47988C8-CF2F-423E-9986-6AF09B60F956}" dt="2022-08-03T16:22:09.807" v="20370" actId="47"/>
        <pc:sldMkLst>
          <pc:docMk/>
          <pc:sldMk cId="1278575108" sldId="674"/>
        </pc:sldMkLst>
      </pc:sldChg>
      <pc:sldChg chg="add del mod modShow">
        <pc:chgData name="Victor da Silva Carvalho" userId="b36c3d71-31af-49d3-93ac-472c0145821b" providerId="ADAL" clId="{E47988C8-CF2F-423E-9986-6AF09B60F956}" dt="2022-08-03T16:22:09.807" v="20370" actId="47"/>
        <pc:sldMkLst>
          <pc:docMk/>
          <pc:sldMk cId="2510458005" sldId="675"/>
        </pc:sldMkLst>
      </pc:sldChg>
      <pc:sldChg chg="add del mod modShow">
        <pc:chgData name="Victor da Silva Carvalho" userId="b36c3d71-31af-49d3-93ac-472c0145821b" providerId="ADAL" clId="{E47988C8-CF2F-423E-9986-6AF09B60F956}" dt="2022-08-03T16:22:09.807" v="20370" actId="47"/>
        <pc:sldMkLst>
          <pc:docMk/>
          <pc:sldMk cId="3614428781" sldId="676"/>
        </pc:sldMkLst>
      </pc:sldChg>
      <pc:sldChg chg="addSp delSp modSp add mod setBg modAnim modNotesTx">
        <pc:chgData name="Victor da Silva Carvalho" userId="b36c3d71-31af-49d3-93ac-472c0145821b" providerId="ADAL" clId="{E47988C8-CF2F-423E-9986-6AF09B60F956}" dt="2022-08-03T23:01:13.560" v="33240" actId="20577"/>
        <pc:sldMkLst>
          <pc:docMk/>
          <pc:sldMk cId="742199951" sldId="677"/>
        </pc:sldMkLst>
        <pc:spChg chg="add mod">
          <ac:chgData name="Victor da Silva Carvalho" userId="b36c3d71-31af-49d3-93ac-472c0145821b" providerId="ADAL" clId="{E47988C8-CF2F-423E-9986-6AF09B60F956}" dt="2022-08-02T00:28:10.921" v="19913" actId="692"/>
          <ac:spMkLst>
            <pc:docMk/>
            <pc:sldMk cId="742199951" sldId="677"/>
            <ac:spMk id="2" creationId="{969916D0-105C-2B91-A4F9-FF489CB521EF}"/>
          </ac:spMkLst>
        </pc:spChg>
        <pc:spChg chg="add">
          <ac:chgData name="Victor da Silva Carvalho" userId="b36c3d71-31af-49d3-93ac-472c0145821b" providerId="ADAL" clId="{E47988C8-CF2F-423E-9986-6AF09B60F956}" dt="2022-08-02T00:27:37.120" v="19901" actId="26606"/>
          <ac:spMkLst>
            <pc:docMk/>
            <pc:sldMk cId="742199951" sldId="677"/>
            <ac:spMk id="9" creationId="{42A4FC2C-047E-45A5-965D-8E1E3BF09BC6}"/>
          </ac:spMkLst>
        </pc:spChg>
        <pc:picChg chg="del">
          <ac:chgData name="Victor da Silva Carvalho" userId="b36c3d71-31af-49d3-93ac-472c0145821b" providerId="ADAL" clId="{E47988C8-CF2F-423E-9986-6AF09B60F956}" dt="2022-08-02T00:27:34.115" v="19899" actId="478"/>
          <ac:picMkLst>
            <pc:docMk/>
            <pc:sldMk cId="742199951" sldId="677"/>
            <ac:picMk id="3" creationId="{38EB02EA-E169-15FE-71A7-DFDDA0274E9A}"/>
          </ac:picMkLst>
        </pc:picChg>
        <pc:picChg chg="add mod">
          <ac:chgData name="Victor da Silva Carvalho" userId="b36c3d71-31af-49d3-93ac-472c0145821b" providerId="ADAL" clId="{E47988C8-CF2F-423E-9986-6AF09B60F956}" dt="2022-08-02T00:27:39.387" v="19903" actId="962"/>
          <ac:picMkLst>
            <pc:docMk/>
            <pc:sldMk cId="742199951" sldId="677"/>
            <ac:picMk id="4" creationId="{D93249F1-E13E-046E-E64C-A5EC0695289F}"/>
          </ac:picMkLst>
        </pc:picChg>
        <pc:picChg chg="del">
          <ac:chgData name="Victor da Silva Carvalho" userId="b36c3d71-31af-49d3-93ac-472c0145821b" providerId="ADAL" clId="{E47988C8-CF2F-423E-9986-6AF09B60F956}" dt="2022-08-02T00:27:34.115" v="19899" actId="478"/>
          <ac:picMkLst>
            <pc:docMk/>
            <pc:sldMk cId="742199951" sldId="677"/>
            <ac:picMk id="5" creationId="{5857D35B-49E7-247A-CE6B-81F9B111BDB6}"/>
          </ac:picMkLst>
        </pc:picChg>
      </pc:sldChg>
      <pc:sldChg chg="modSp add mod modNotesTx">
        <pc:chgData name="Victor da Silva Carvalho" userId="b36c3d71-31af-49d3-93ac-472c0145821b" providerId="ADAL" clId="{E47988C8-CF2F-423E-9986-6AF09B60F956}" dt="2022-08-03T22:55:57.355" v="32108" actId="20577"/>
        <pc:sldMkLst>
          <pc:docMk/>
          <pc:sldMk cId="124192458" sldId="678"/>
        </pc:sldMkLst>
        <pc:picChg chg="mod">
          <ac:chgData name="Victor da Silva Carvalho" userId="b36c3d71-31af-49d3-93ac-472c0145821b" providerId="ADAL" clId="{E47988C8-CF2F-423E-9986-6AF09B60F956}" dt="2022-08-03T18:18:37.432" v="20996" actId="108"/>
          <ac:picMkLst>
            <pc:docMk/>
            <pc:sldMk cId="124192458" sldId="678"/>
            <ac:picMk id="4" creationId="{F9BB2CED-5776-DE4D-428B-73CC9C9F6A13}"/>
          </ac:picMkLst>
        </pc:picChg>
        <pc:picChg chg="mod">
          <ac:chgData name="Victor da Silva Carvalho" userId="b36c3d71-31af-49d3-93ac-472c0145821b" providerId="ADAL" clId="{E47988C8-CF2F-423E-9986-6AF09B60F956}" dt="2022-08-03T18:18:39.302" v="20997" actId="108"/>
          <ac:picMkLst>
            <pc:docMk/>
            <pc:sldMk cId="124192458" sldId="678"/>
            <ac:picMk id="6" creationId="{68F6E6FA-7DD4-B993-92FE-06C514BBFBC1}"/>
          </ac:picMkLst>
        </pc:picChg>
      </pc:sldChg>
      <pc:sldChg chg="new del">
        <pc:chgData name="Victor da Silva Carvalho" userId="b36c3d71-31af-49d3-93ac-472c0145821b" providerId="ADAL" clId="{E47988C8-CF2F-423E-9986-6AF09B60F956}" dt="2022-08-03T14:34:34.571" v="20205" actId="680"/>
        <pc:sldMkLst>
          <pc:docMk/>
          <pc:sldMk cId="1130481215" sldId="679"/>
        </pc:sldMkLst>
      </pc:sldChg>
      <pc:sldChg chg="add modNotesTx">
        <pc:chgData name="Victor da Silva Carvalho" userId="b36c3d71-31af-49d3-93ac-472c0145821b" providerId="ADAL" clId="{E47988C8-CF2F-423E-9986-6AF09B60F956}" dt="2022-08-03T19:38:21.657" v="27339" actId="20577"/>
        <pc:sldMkLst>
          <pc:docMk/>
          <pc:sldMk cId="4125750053" sldId="679"/>
        </pc:sldMkLst>
      </pc:sldChg>
      <pc:sldChg chg="addSp delSp modSp add mod delAnim modNotesTx">
        <pc:chgData name="Victor da Silva Carvalho" userId="b36c3d71-31af-49d3-93ac-472c0145821b" providerId="ADAL" clId="{E47988C8-CF2F-423E-9986-6AF09B60F956}" dt="2022-08-03T19:47:19.053" v="28436" actId="404"/>
        <pc:sldMkLst>
          <pc:docMk/>
          <pc:sldMk cId="304989843" sldId="680"/>
        </pc:sldMkLst>
        <pc:spChg chg="add del mod">
          <ac:chgData name="Victor da Silva Carvalho" userId="b36c3d71-31af-49d3-93ac-472c0145821b" providerId="ADAL" clId="{E47988C8-CF2F-423E-9986-6AF09B60F956}" dt="2022-08-03T17:04:07.209" v="20592" actId="478"/>
          <ac:spMkLst>
            <pc:docMk/>
            <pc:sldMk cId="304989843" sldId="680"/>
            <ac:spMk id="2" creationId="{BB106F9A-EC2F-605F-A071-CDC84F2681C8}"/>
          </ac:spMkLst>
        </pc:spChg>
        <pc:spChg chg="del">
          <ac:chgData name="Victor da Silva Carvalho" userId="b36c3d71-31af-49d3-93ac-472c0145821b" providerId="ADAL" clId="{E47988C8-CF2F-423E-9986-6AF09B60F956}" dt="2022-08-03T16:20:40.071" v="20360" actId="478"/>
          <ac:spMkLst>
            <pc:docMk/>
            <pc:sldMk cId="304989843" sldId="680"/>
            <ac:spMk id="4" creationId="{C47731BE-0B84-44E4-989C-DCFA0FD2F7A4}"/>
          </ac:spMkLst>
        </pc:spChg>
        <pc:spChg chg="del">
          <ac:chgData name="Victor da Silva Carvalho" userId="b36c3d71-31af-49d3-93ac-472c0145821b" providerId="ADAL" clId="{E47988C8-CF2F-423E-9986-6AF09B60F956}" dt="2022-08-03T16:20:45.032" v="20362" actId="478"/>
          <ac:spMkLst>
            <pc:docMk/>
            <pc:sldMk cId="304989843" sldId="680"/>
            <ac:spMk id="9" creationId="{BBE26BF3-C339-9C32-70C0-8B37682891D7}"/>
          </ac:spMkLst>
        </pc:spChg>
        <pc:spChg chg="add mod">
          <ac:chgData name="Victor da Silva Carvalho" userId="b36c3d71-31af-49d3-93ac-472c0145821b" providerId="ADAL" clId="{E47988C8-CF2F-423E-9986-6AF09B60F956}" dt="2022-08-03T17:04:21.344" v="20605" actId="1035"/>
          <ac:spMkLst>
            <pc:docMk/>
            <pc:sldMk cId="304989843" sldId="680"/>
            <ac:spMk id="10" creationId="{D8287A31-4032-8977-FBAD-16DBEFADE8E3}"/>
          </ac:spMkLst>
        </pc:spChg>
        <pc:spChg chg="del">
          <ac:chgData name="Victor da Silva Carvalho" userId="b36c3d71-31af-49d3-93ac-472c0145821b" providerId="ADAL" clId="{E47988C8-CF2F-423E-9986-6AF09B60F956}" dt="2022-08-03T16:53:22.039" v="20505" actId="478"/>
          <ac:spMkLst>
            <pc:docMk/>
            <pc:sldMk cId="304989843" sldId="680"/>
            <ac:spMk id="11" creationId="{A068CD66-B2E0-6A22-4C53-9AA023A5D395}"/>
          </ac:spMkLst>
        </pc:spChg>
        <pc:spChg chg="add mod">
          <ac:chgData name="Victor da Silva Carvalho" userId="b36c3d71-31af-49d3-93ac-472c0145821b" providerId="ADAL" clId="{E47988C8-CF2F-423E-9986-6AF09B60F956}" dt="2022-08-03T17:04:21.344" v="20605" actId="1035"/>
          <ac:spMkLst>
            <pc:docMk/>
            <pc:sldMk cId="304989843" sldId="680"/>
            <ac:spMk id="12" creationId="{50407449-9318-63C6-6F85-FC617CE665AB}"/>
          </ac:spMkLst>
        </pc:spChg>
        <pc:spChg chg="add mod">
          <ac:chgData name="Victor da Silva Carvalho" userId="b36c3d71-31af-49d3-93ac-472c0145821b" providerId="ADAL" clId="{E47988C8-CF2F-423E-9986-6AF09B60F956}" dt="2022-08-03T17:04:28.095" v="20608" actId="14100"/>
          <ac:spMkLst>
            <pc:docMk/>
            <pc:sldMk cId="304989843" sldId="680"/>
            <ac:spMk id="13" creationId="{237AB1A6-6015-83C6-D606-6B6FF0EBF221}"/>
          </ac:spMkLst>
        </pc:spChg>
        <pc:spChg chg="mod">
          <ac:chgData name="Victor da Silva Carvalho" userId="b36c3d71-31af-49d3-93ac-472c0145821b" providerId="ADAL" clId="{E47988C8-CF2F-423E-9986-6AF09B60F956}" dt="2022-08-03T17:04:21.344" v="20605" actId="1035"/>
          <ac:spMkLst>
            <pc:docMk/>
            <pc:sldMk cId="304989843" sldId="680"/>
            <ac:spMk id="16" creationId="{F05214FA-4824-4DCA-A2E0-D0C471ABA0AF}"/>
          </ac:spMkLst>
        </pc:spChg>
        <pc:spChg chg="mod">
          <ac:chgData name="Victor da Silva Carvalho" userId="b36c3d71-31af-49d3-93ac-472c0145821b" providerId="ADAL" clId="{E47988C8-CF2F-423E-9986-6AF09B60F956}" dt="2022-08-03T16:20:34.034" v="20358" actId="20577"/>
          <ac:spMkLst>
            <pc:docMk/>
            <pc:sldMk cId="304989843" sldId="680"/>
            <ac:spMk id="18" creationId="{87F2551D-A797-4127-B0D7-F6C714D5AC52}"/>
          </ac:spMkLst>
        </pc:spChg>
        <pc:picChg chg="del">
          <ac:chgData name="Victor da Silva Carvalho" userId="b36c3d71-31af-49d3-93ac-472c0145821b" providerId="ADAL" clId="{E47988C8-CF2F-423E-9986-6AF09B60F956}" dt="2022-08-03T16:20:38.845" v="20359" actId="478"/>
          <ac:picMkLst>
            <pc:docMk/>
            <pc:sldMk cId="304989843" sldId="680"/>
            <ac:picMk id="3" creationId="{481D1E79-3EAE-9184-7C77-E0E4CA92B0DC}"/>
          </ac:picMkLst>
        </pc:picChg>
        <pc:picChg chg="del">
          <ac:chgData name="Victor da Silva Carvalho" userId="b36c3d71-31af-49d3-93ac-472c0145821b" providerId="ADAL" clId="{E47988C8-CF2F-423E-9986-6AF09B60F956}" dt="2022-08-03T16:20:42.906" v="20361" actId="478"/>
          <ac:picMkLst>
            <pc:docMk/>
            <pc:sldMk cId="304989843" sldId="680"/>
            <ac:picMk id="6" creationId="{22C026B6-6C44-59D2-13EC-962DC9AE20F9}"/>
          </ac:picMkLst>
        </pc:picChg>
      </pc:sldChg>
      <pc:sldChg chg="addSp delSp modSp add mod setBg modNotesTx">
        <pc:chgData name="Victor da Silva Carvalho" userId="b36c3d71-31af-49d3-93ac-472c0145821b" providerId="ADAL" clId="{E47988C8-CF2F-423E-9986-6AF09B60F956}" dt="2022-08-03T22:58:35.536" v="32585" actId="6549"/>
        <pc:sldMkLst>
          <pc:docMk/>
          <pc:sldMk cId="2027519545" sldId="681"/>
        </pc:sldMkLst>
        <pc:spChg chg="add mod">
          <ac:chgData name="Victor da Silva Carvalho" userId="b36c3d71-31af-49d3-93ac-472c0145821b" providerId="ADAL" clId="{E47988C8-CF2F-423E-9986-6AF09B60F956}" dt="2022-08-03T17:38:51.867" v="20654" actId="14100"/>
          <ac:spMkLst>
            <pc:docMk/>
            <pc:sldMk cId="2027519545" sldId="681"/>
            <ac:spMk id="4" creationId="{3ED8A1D2-EC43-929E-66DC-21575BA962BF}"/>
          </ac:spMkLst>
        </pc:spChg>
        <pc:spChg chg="add">
          <ac:chgData name="Victor da Silva Carvalho" userId="b36c3d71-31af-49d3-93ac-472c0145821b" providerId="ADAL" clId="{E47988C8-CF2F-423E-9986-6AF09B60F956}" dt="2022-08-03T17:36:26.976" v="20632" actId="26606"/>
          <ac:spMkLst>
            <pc:docMk/>
            <pc:sldMk cId="2027519545" sldId="681"/>
            <ac:spMk id="8" creationId="{42A4FC2C-047E-45A5-965D-8E1E3BF09BC6}"/>
          </ac:spMkLst>
        </pc:spChg>
        <pc:picChg chg="add del mod">
          <ac:chgData name="Victor da Silva Carvalho" userId="b36c3d71-31af-49d3-93ac-472c0145821b" providerId="ADAL" clId="{E47988C8-CF2F-423E-9986-6AF09B60F956}" dt="2022-08-03T17:38:04.105" v="20641" actId="478"/>
          <ac:picMkLst>
            <pc:docMk/>
            <pc:sldMk cId="2027519545" sldId="681"/>
            <ac:picMk id="3" creationId="{A3DDDCBD-F2A8-B2C5-897C-2BF0F698DB4D}"/>
          </ac:picMkLst>
        </pc:picChg>
        <pc:picChg chg="add mod ord">
          <ac:chgData name="Victor da Silva Carvalho" userId="b36c3d71-31af-49d3-93ac-472c0145821b" providerId="ADAL" clId="{E47988C8-CF2F-423E-9986-6AF09B60F956}" dt="2022-08-03T17:38:26.583" v="20646" actId="167"/>
          <ac:picMkLst>
            <pc:docMk/>
            <pc:sldMk cId="2027519545" sldId="681"/>
            <ac:picMk id="6" creationId="{11F84450-C390-4C3A-DE7E-A227EBD145BA}"/>
          </ac:picMkLst>
        </pc:picChg>
        <pc:picChg chg="del">
          <ac:chgData name="Victor da Silva Carvalho" userId="b36c3d71-31af-49d3-93ac-472c0145821b" providerId="ADAL" clId="{E47988C8-CF2F-423E-9986-6AF09B60F956}" dt="2022-08-03T17:36:24.368" v="20630" actId="478"/>
          <ac:picMkLst>
            <pc:docMk/>
            <pc:sldMk cId="2027519545" sldId="681"/>
            <ac:picMk id="9" creationId="{A1C5482E-3D88-3C5D-E8F0-5B4A51F2E000}"/>
          </ac:picMkLst>
        </pc:picChg>
        <pc:picChg chg="del">
          <ac:chgData name="Victor da Silva Carvalho" userId="b36c3d71-31af-49d3-93ac-472c0145821b" providerId="ADAL" clId="{E47988C8-CF2F-423E-9986-6AF09B60F956}" dt="2022-08-03T17:36:24.368" v="20630" actId="478"/>
          <ac:picMkLst>
            <pc:docMk/>
            <pc:sldMk cId="2027519545" sldId="681"/>
            <ac:picMk id="12" creationId="{342CEB42-C6FD-1D06-7E08-B3D626129578}"/>
          </ac:picMkLst>
        </pc:picChg>
      </pc:sldChg>
      <pc:sldChg chg="addSp delSp modSp add mod ord modAnim modShow">
        <pc:chgData name="Victor da Silva Carvalho" userId="b36c3d71-31af-49d3-93ac-472c0145821b" providerId="ADAL" clId="{E47988C8-CF2F-423E-9986-6AF09B60F956}" dt="2022-08-08T20:46:31.558" v="34216"/>
        <pc:sldMkLst>
          <pc:docMk/>
          <pc:sldMk cId="1877964162" sldId="682"/>
        </pc:sldMkLst>
        <pc:spChg chg="add mod">
          <ac:chgData name="Victor da Silva Carvalho" userId="b36c3d71-31af-49d3-93ac-472c0145821b" providerId="ADAL" clId="{E47988C8-CF2F-423E-9986-6AF09B60F956}" dt="2022-08-03T20:29:28.266" v="30524"/>
          <ac:spMkLst>
            <pc:docMk/>
            <pc:sldMk cId="1877964162" sldId="682"/>
            <ac:spMk id="11" creationId="{0744B265-990C-4C05-3DFE-B63B6AAFEBA3}"/>
          </ac:spMkLst>
        </pc:spChg>
        <pc:spChg chg="del">
          <ac:chgData name="Victor da Silva Carvalho" userId="b36c3d71-31af-49d3-93ac-472c0145821b" providerId="ADAL" clId="{E47988C8-CF2F-423E-9986-6AF09B60F956}" dt="2022-08-03T20:29:27.803" v="30523" actId="478"/>
          <ac:spMkLst>
            <pc:docMk/>
            <pc:sldMk cId="1877964162" sldId="682"/>
            <ac:spMk id="26" creationId="{6758644A-4F18-AB2B-B22C-3C6CE7E60C82}"/>
          </ac:spMkLst>
        </pc:spChg>
        <pc:spChg chg="del">
          <ac:chgData name="Victor da Silva Carvalho" userId="b36c3d71-31af-49d3-93ac-472c0145821b" providerId="ADAL" clId="{E47988C8-CF2F-423E-9986-6AF09B60F956}" dt="2022-08-03T20:29:27.803" v="30523" actId="478"/>
          <ac:spMkLst>
            <pc:docMk/>
            <pc:sldMk cId="1877964162" sldId="682"/>
            <ac:spMk id="27" creationId="{BA0E1A8A-D75D-707E-DB8E-AE206D499335}"/>
          </ac:spMkLst>
        </pc:spChg>
        <pc:spChg chg="del">
          <ac:chgData name="Victor da Silva Carvalho" userId="b36c3d71-31af-49d3-93ac-472c0145821b" providerId="ADAL" clId="{E47988C8-CF2F-423E-9986-6AF09B60F956}" dt="2022-08-03T20:29:27.803" v="30523" actId="478"/>
          <ac:spMkLst>
            <pc:docMk/>
            <pc:sldMk cId="1877964162" sldId="682"/>
            <ac:spMk id="28" creationId="{A68CADBD-6525-880C-9861-DEE4407C5668}"/>
          </ac:spMkLst>
        </pc:spChg>
        <pc:spChg chg="del">
          <ac:chgData name="Victor da Silva Carvalho" userId="b36c3d71-31af-49d3-93ac-472c0145821b" providerId="ADAL" clId="{E47988C8-CF2F-423E-9986-6AF09B60F956}" dt="2022-08-03T20:29:27.803" v="30523" actId="478"/>
          <ac:spMkLst>
            <pc:docMk/>
            <pc:sldMk cId="1877964162" sldId="682"/>
            <ac:spMk id="29" creationId="{759652EE-65E8-9053-16DA-0A41B4727DF8}"/>
          </ac:spMkLst>
        </pc:spChg>
        <pc:spChg chg="del">
          <ac:chgData name="Victor da Silva Carvalho" userId="b36c3d71-31af-49d3-93ac-472c0145821b" providerId="ADAL" clId="{E47988C8-CF2F-423E-9986-6AF09B60F956}" dt="2022-08-03T20:29:27.803" v="30523" actId="478"/>
          <ac:spMkLst>
            <pc:docMk/>
            <pc:sldMk cId="1877964162" sldId="682"/>
            <ac:spMk id="31" creationId="{19E331A4-9EBA-B9D6-B1B0-9FE01CF815BC}"/>
          </ac:spMkLst>
        </pc:spChg>
        <pc:spChg chg="del">
          <ac:chgData name="Victor da Silva Carvalho" userId="b36c3d71-31af-49d3-93ac-472c0145821b" providerId="ADAL" clId="{E47988C8-CF2F-423E-9986-6AF09B60F956}" dt="2022-08-03T20:29:27.803" v="30523" actId="478"/>
          <ac:spMkLst>
            <pc:docMk/>
            <pc:sldMk cId="1877964162" sldId="682"/>
            <ac:spMk id="32" creationId="{D30300FA-9936-6D0F-F790-DFC685D64E92}"/>
          </ac:spMkLst>
        </pc:spChg>
        <pc:spChg chg="del">
          <ac:chgData name="Victor da Silva Carvalho" userId="b36c3d71-31af-49d3-93ac-472c0145821b" providerId="ADAL" clId="{E47988C8-CF2F-423E-9986-6AF09B60F956}" dt="2022-08-03T20:29:27.803" v="30523" actId="478"/>
          <ac:spMkLst>
            <pc:docMk/>
            <pc:sldMk cId="1877964162" sldId="682"/>
            <ac:spMk id="33" creationId="{6ED71096-E71A-9AB2-D7A6-09F8D1BCDBB9}"/>
          </ac:spMkLst>
        </pc:spChg>
        <pc:picChg chg="add mod">
          <ac:chgData name="Victor da Silva Carvalho" userId="b36c3d71-31af-49d3-93ac-472c0145821b" providerId="ADAL" clId="{E47988C8-CF2F-423E-9986-6AF09B60F956}" dt="2022-08-03T20:29:28.266" v="30524"/>
          <ac:picMkLst>
            <pc:docMk/>
            <pc:sldMk cId="1877964162" sldId="682"/>
            <ac:picMk id="10" creationId="{30595B60-CB89-618D-AFD4-D0E874E5724C}"/>
          </ac:picMkLst>
        </pc:picChg>
        <pc:picChg chg="add mod">
          <ac:chgData name="Victor da Silva Carvalho" userId="b36c3d71-31af-49d3-93ac-472c0145821b" providerId="ADAL" clId="{E47988C8-CF2F-423E-9986-6AF09B60F956}" dt="2022-08-03T20:29:28.266" v="30524"/>
          <ac:picMkLst>
            <pc:docMk/>
            <pc:sldMk cId="1877964162" sldId="682"/>
            <ac:picMk id="12" creationId="{733A9BE3-0D85-8B63-8C1E-7530B0BBEEF6}"/>
          </ac:picMkLst>
        </pc:picChg>
        <pc:picChg chg="del">
          <ac:chgData name="Victor da Silva Carvalho" userId="b36c3d71-31af-49d3-93ac-472c0145821b" providerId="ADAL" clId="{E47988C8-CF2F-423E-9986-6AF09B60F956}" dt="2022-08-03T20:29:27.803" v="30523" actId="478"/>
          <ac:picMkLst>
            <pc:docMk/>
            <pc:sldMk cId="1877964162" sldId="682"/>
            <ac:picMk id="30" creationId="{E7DA23A6-DC57-CBF4-4693-56C9B70AC0C8}"/>
          </ac:picMkLst>
        </pc:picChg>
      </pc:sldChg>
      <pc:sldChg chg="addSp delSp modSp add del mod">
        <pc:chgData name="Victor da Silva Carvalho" userId="b36c3d71-31af-49d3-93ac-472c0145821b" providerId="ADAL" clId="{E47988C8-CF2F-423E-9986-6AF09B60F956}" dt="2022-08-03T18:12:30.250" v="20690" actId="47"/>
        <pc:sldMkLst>
          <pc:docMk/>
          <pc:sldMk cId="3476893289" sldId="682"/>
        </pc:sldMkLst>
        <pc:picChg chg="add mod">
          <ac:chgData name="Victor da Silva Carvalho" userId="b36c3d71-31af-49d3-93ac-472c0145821b" providerId="ADAL" clId="{E47988C8-CF2F-423E-9986-6AF09B60F956}" dt="2022-08-03T18:09:32.375" v="20661" actId="108"/>
          <ac:picMkLst>
            <pc:docMk/>
            <pc:sldMk cId="3476893289" sldId="682"/>
            <ac:picMk id="3" creationId="{4E51D96A-20F6-787E-8291-4A76885A0F0F}"/>
          </ac:picMkLst>
        </pc:picChg>
        <pc:picChg chg="del">
          <ac:chgData name="Victor da Silva Carvalho" userId="b36c3d71-31af-49d3-93ac-472c0145821b" providerId="ADAL" clId="{E47988C8-CF2F-423E-9986-6AF09B60F956}" dt="2022-08-03T18:09:14.112" v="20656" actId="478"/>
          <ac:picMkLst>
            <pc:docMk/>
            <pc:sldMk cId="3476893289" sldId="682"/>
            <ac:picMk id="12" creationId="{342CEB42-C6FD-1D06-7E08-B3D626129578}"/>
          </ac:picMkLst>
        </pc:picChg>
      </pc:sldChg>
      <pc:sldChg chg="addSp delSp modSp add mod ord delAnim modAnim modShow">
        <pc:chgData name="Victor da Silva Carvalho" userId="b36c3d71-31af-49d3-93ac-472c0145821b" providerId="ADAL" clId="{E47988C8-CF2F-423E-9986-6AF09B60F956}" dt="2022-08-08T20:46:31.558" v="34216"/>
        <pc:sldMkLst>
          <pc:docMk/>
          <pc:sldMk cId="352998130" sldId="683"/>
        </pc:sldMkLst>
        <pc:spChg chg="add mod">
          <ac:chgData name="Victor da Silva Carvalho" userId="b36c3d71-31af-49d3-93ac-472c0145821b" providerId="ADAL" clId="{E47988C8-CF2F-423E-9986-6AF09B60F956}" dt="2022-08-03T22:37:48.581" v="30551" actId="1076"/>
          <ac:spMkLst>
            <pc:docMk/>
            <pc:sldMk cId="352998130" sldId="683"/>
            <ac:spMk id="10" creationId="{5208EAF9-50AE-42EB-D9E4-5980743A9502}"/>
          </ac:spMkLst>
        </pc:spChg>
        <pc:spChg chg="add mod">
          <ac:chgData name="Victor da Silva Carvalho" userId="b36c3d71-31af-49d3-93ac-472c0145821b" providerId="ADAL" clId="{E47988C8-CF2F-423E-9986-6AF09B60F956}" dt="2022-08-03T22:37:44.712" v="30550" actId="1076"/>
          <ac:spMkLst>
            <pc:docMk/>
            <pc:sldMk cId="352998130" sldId="683"/>
            <ac:spMk id="11" creationId="{4199F059-7ED1-C9D5-26F3-7C35555765D1}"/>
          </ac:spMkLst>
        </pc:spChg>
        <pc:spChg chg="add mod">
          <ac:chgData name="Victor da Silva Carvalho" userId="b36c3d71-31af-49d3-93ac-472c0145821b" providerId="ADAL" clId="{E47988C8-CF2F-423E-9986-6AF09B60F956}" dt="2022-08-03T22:37:28.712" v="30546" actId="14100"/>
          <ac:spMkLst>
            <pc:docMk/>
            <pc:sldMk cId="352998130" sldId="683"/>
            <ac:spMk id="12" creationId="{8DFC72C1-AAA4-C2AC-A7EA-A35AECDA62EA}"/>
          </ac:spMkLst>
        </pc:spChg>
        <pc:spChg chg="add del mod">
          <ac:chgData name="Victor da Silva Carvalho" userId="b36c3d71-31af-49d3-93ac-472c0145821b" providerId="ADAL" clId="{E47988C8-CF2F-423E-9986-6AF09B60F956}" dt="2022-08-03T22:37:35.954" v="30548" actId="478"/>
          <ac:spMkLst>
            <pc:docMk/>
            <pc:sldMk cId="352998130" sldId="683"/>
            <ac:spMk id="13" creationId="{470E044A-7D16-9B17-60AD-A671C1C2D3C9}"/>
          </ac:spMkLst>
        </pc:spChg>
        <pc:spChg chg="del">
          <ac:chgData name="Victor da Silva Carvalho" userId="b36c3d71-31af-49d3-93ac-472c0145821b" providerId="ADAL" clId="{E47988C8-CF2F-423E-9986-6AF09B60F956}" dt="2022-08-03T20:29:46.815" v="30526" actId="478"/>
          <ac:spMkLst>
            <pc:docMk/>
            <pc:sldMk cId="352998130" sldId="683"/>
            <ac:spMk id="26" creationId="{6758644A-4F18-AB2B-B22C-3C6CE7E60C82}"/>
          </ac:spMkLst>
        </pc:spChg>
        <pc:spChg chg="del">
          <ac:chgData name="Victor da Silva Carvalho" userId="b36c3d71-31af-49d3-93ac-472c0145821b" providerId="ADAL" clId="{E47988C8-CF2F-423E-9986-6AF09B60F956}" dt="2022-08-03T20:29:46.815" v="30526" actId="478"/>
          <ac:spMkLst>
            <pc:docMk/>
            <pc:sldMk cId="352998130" sldId="683"/>
            <ac:spMk id="27" creationId="{BA0E1A8A-D75D-707E-DB8E-AE206D499335}"/>
          </ac:spMkLst>
        </pc:spChg>
        <pc:spChg chg="del">
          <ac:chgData name="Victor da Silva Carvalho" userId="b36c3d71-31af-49d3-93ac-472c0145821b" providerId="ADAL" clId="{E47988C8-CF2F-423E-9986-6AF09B60F956}" dt="2022-08-03T20:29:46.815" v="30526" actId="478"/>
          <ac:spMkLst>
            <pc:docMk/>
            <pc:sldMk cId="352998130" sldId="683"/>
            <ac:spMk id="28" creationId="{A68CADBD-6525-880C-9861-DEE4407C5668}"/>
          </ac:spMkLst>
        </pc:spChg>
        <pc:spChg chg="del">
          <ac:chgData name="Victor da Silva Carvalho" userId="b36c3d71-31af-49d3-93ac-472c0145821b" providerId="ADAL" clId="{E47988C8-CF2F-423E-9986-6AF09B60F956}" dt="2022-08-03T20:29:46.815" v="30526" actId="478"/>
          <ac:spMkLst>
            <pc:docMk/>
            <pc:sldMk cId="352998130" sldId="683"/>
            <ac:spMk id="29" creationId="{759652EE-65E8-9053-16DA-0A41B4727DF8}"/>
          </ac:spMkLst>
        </pc:spChg>
        <pc:spChg chg="del">
          <ac:chgData name="Victor da Silva Carvalho" userId="b36c3d71-31af-49d3-93ac-472c0145821b" providerId="ADAL" clId="{E47988C8-CF2F-423E-9986-6AF09B60F956}" dt="2022-08-03T20:29:46.815" v="30526" actId="478"/>
          <ac:spMkLst>
            <pc:docMk/>
            <pc:sldMk cId="352998130" sldId="683"/>
            <ac:spMk id="31" creationId="{19E331A4-9EBA-B9D6-B1B0-9FE01CF815BC}"/>
          </ac:spMkLst>
        </pc:spChg>
        <pc:spChg chg="del">
          <ac:chgData name="Victor da Silva Carvalho" userId="b36c3d71-31af-49d3-93ac-472c0145821b" providerId="ADAL" clId="{E47988C8-CF2F-423E-9986-6AF09B60F956}" dt="2022-08-03T20:29:46.815" v="30526" actId="478"/>
          <ac:spMkLst>
            <pc:docMk/>
            <pc:sldMk cId="352998130" sldId="683"/>
            <ac:spMk id="32" creationId="{D30300FA-9936-6D0F-F790-DFC685D64E92}"/>
          </ac:spMkLst>
        </pc:spChg>
        <pc:spChg chg="del">
          <ac:chgData name="Victor da Silva Carvalho" userId="b36c3d71-31af-49d3-93ac-472c0145821b" providerId="ADAL" clId="{E47988C8-CF2F-423E-9986-6AF09B60F956}" dt="2022-08-03T20:29:46.815" v="30526" actId="478"/>
          <ac:spMkLst>
            <pc:docMk/>
            <pc:sldMk cId="352998130" sldId="683"/>
            <ac:spMk id="33" creationId="{6ED71096-E71A-9AB2-D7A6-09F8D1BCDBB9}"/>
          </ac:spMkLst>
        </pc:spChg>
        <pc:picChg chg="add mod">
          <ac:chgData name="Victor da Silva Carvalho" userId="b36c3d71-31af-49d3-93ac-472c0145821b" providerId="ADAL" clId="{E47988C8-CF2F-423E-9986-6AF09B60F956}" dt="2022-08-03T22:37:51.294" v="30552" actId="1076"/>
          <ac:picMkLst>
            <pc:docMk/>
            <pc:sldMk cId="352998130" sldId="683"/>
            <ac:picMk id="14" creationId="{0300CC53-4EC9-4515-26AF-DBEA0790FEC9}"/>
          </ac:picMkLst>
        </pc:picChg>
        <pc:picChg chg="add mod">
          <ac:chgData name="Victor da Silva Carvalho" userId="b36c3d71-31af-49d3-93ac-472c0145821b" providerId="ADAL" clId="{E47988C8-CF2F-423E-9986-6AF09B60F956}" dt="2022-08-03T20:29:57.928" v="30527"/>
          <ac:picMkLst>
            <pc:docMk/>
            <pc:sldMk cId="352998130" sldId="683"/>
            <ac:picMk id="15" creationId="{107C916A-567E-C4F8-799C-808300DFEFDE}"/>
          </ac:picMkLst>
        </pc:picChg>
        <pc:picChg chg="del">
          <ac:chgData name="Victor da Silva Carvalho" userId="b36c3d71-31af-49d3-93ac-472c0145821b" providerId="ADAL" clId="{E47988C8-CF2F-423E-9986-6AF09B60F956}" dt="2022-08-03T20:29:46.815" v="30526" actId="478"/>
          <ac:picMkLst>
            <pc:docMk/>
            <pc:sldMk cId="352998130" sldId="683"/>
            <ac:picMk id="30" creationId="{E7DA23A6-DC57-CBF4-4693-56C9B70AC0C8}"/>
          </ac:picMkLst>
        </pc:picChg>
      </pc:sldChg>
      <pc:sldChg chg="addSp delSp modSp add mod ord modAnim modShow">
        <pc:chgData name="Victor da Silva Carvalho" userId="b36c3d71-31af-49d3-93ac-472c0145821b" providerId="ADAL" clId="{E47988C8-CF2F-423E-9986-6AF09B60F956}" dt="2022-08-08T20:46:31.558" v="34216"/>
        <pc:sldMkLst>
          <pc:docMk/>
          <pc:sldMk cId="3449733486" sldId="684"/>
        </pc:sldMkLst>
        <pc:spChg chg="add mod">
          <ac:chgData name="Victor da Silva Carvalho" userId="b36c3d71-31af-49d3-93ac-472c0145821b" providerId="ADAL" clId="{E47988C8-CF2F-423E-9986-6AF09B60F956}" dt="2022-08-03T20:30:27.115" v="30533"/>
          <ac:spMkLst>
            <pc:docMk/>
            <pc:sldMk cId="3449733486" sldId="684"/>
            <ac:spMk id="8" creationId="{7A89789D-17AA-A6F9-AA8C-5FE0B54401EF}"/>
          </ac:spMkLst>
        </pc:spChg>
        <pc:spChg chg="del">
          <ac:chgData name="Victor da Silva Carvalho" userId="b36c3d71-31af-49d3-93ac-472c0145821b" providerId="ADAL" clId="{E47988C8-CF2F-423E-9986-6AF09B60F956}" dt="2022-08-03T20:30:18.705" v="30532" actId="478"/>
          <ac:spMkLst>
            <pc:docMk/>
            <pc:sldMk cId="3449733486" sldId="684"/>
            <ac:spMk id="10" creationId="{5208EAF9-50AE-42EB-D9E4-5980743A9502}"/>
          </ac:spMkLst>
        </pc:spChg>
        <pc:spChg chg="del">
          <ac:chgData name="Victor da Silva Carvalho" userId="b36c3d71-31af-49d3-93ac-472c0145821b" providerId="ADAL" clId="{E47988C8-CF2F-423E-9986-6AF09B60F956}" dt="2022-08-03T20:30:18.705" v="30532" actId="478"/>
          <ac:spMkLst>
            <pc:docMk/>
            <pc:sldMk cId="3449733486" sldId="684"/>
            <ac:spMk id="11" creationId="{4199F059-7ED1-C9D5-26F3-7C35555765D1}"/>
          </ac:spMkLst>
        </pc:spChg>
        <pc:spChg chg="del">
          <ac:chgData name="Victor da Silva Carvalho" userId="b36c3d71-31af-49d3-93ac-472c0145821b" providerId="ADAL" clId="{E47988C8-CF2F-423E-9986-6AF09B60F956}" dt="2022-08-03T20:30:18.705" v="30532" actId="478"/>
          <ac:spMkLst>
            <pc:docMk/>
            <pc:sldMk cId="3449733486" sldId="684"/>
            <ac:spMk id="12" creationId="{8DFC72C1-AAA4-C2AC-A7EA-A35AECDA62EA}"/>
          </ac:spMkLst>
        </pc:spChg>
        <pc:spChg chg="del">
          <ac:chgData name="Victor da Silva Carvalho" userId="b36c3d71-31af-49d3-93ac-472c0145821b" providerId="ADAL" clId="{E47988C8-CF2F-423E-9986-6AF09B60F956}" dt="2022-08-03T20:30:18.705" v="30532" actId="478"/>
          <ac:spMkLst>
            <pc:docMk/>
            <pc:sldMk cId="3449733486" sldId="684"/>
            <ac:spMk id="13" creationId="{470E044A-7D16-9B17-60AD-A671C1C2D3C9}"/>
          </ac:spMkLst>
        </pc:spChg>
        <pc:spChg chg="add del mod">
          <ac:chgData name="Victor da Silva Carvalho" userId="b36c3d71-31af-49d3-93ac-472c0145821b" providerId="ADAL" clId="{E47988C8-CF2F-423E-9986-6AF09B60F956}" dt="2022-08-03T20:30:35.591" v="30536" actId="478"/>
          <ac:spMkLst>
            <pc:docMk/>
            <pc:sldMk cId="3449733486" sldId="684"/>
            <ac:spMk id="17" creationId="{7227AFE2-8B46-1415-B6EF-BE663BAFE168}"/>
          </ac:spMkLst>
        </pc:spChg>
        <pc:picChg chg="add mod">
          <ac:chgData name="Victor da Silva Carvalho" userId="b36c3d71-31af-49d3-93ac-472c0145821b" providerId="ADAL" clId="{E47988C8-CF2F-423E-9986-6AF09B60F956}" dt="2022-08-03T20:30:32.171" v="30535" actId="1076"/>
          <ac:picMkLst>
            <pc:docMk/>
            <pc:sldMk cId="3449733486" sldId="684"/>
            <ac:picMk id="9" creationId="{1D0633FA-8418-7202-2DA0-DD4AD3AAFF24}"/>
          </ac:picMkLst>
        </pc:picChg>
        <pc:picChg chg="del">
          <ac:chgData name="Victor da Silva Carvalho" userId="b36c3d71-31af-49d3-93ac-472c0145821b" providerId="ADAL" clId="{E47988C8-CF2F-423E-9986-6AF09B60F956}" dt="2022-08-03T20:30:18.705" v="30532" actId="478"/>
          <ac:picMkLst>
            <pc:docMk/>
            <pc:sldMk cId="3449733486" sldId="684"/>
            <ac:picMk id="14" creationId="{0300CC53-4EC9-4515-26AF-DBEA0790FEC9}"/>
          </ac:picMkLst>
        </pc:picChg>
        <pc:picChg chg="del">
          <ac:chgData name="Victor da Silva Carvalho" userId="b36c3d71-31af-49d3-93ac-472c0145821b" providerId="ADAL" clId="{E47988C8-CF2F-423E-9986-6AF09B60F956}" dt="2022-08-03T20:30:18.705" v="30532" actId="478"/>
          <ac:picMkLst>
            <pc:docMk/>
            <pc:sldMk cId="3449733486" sldId="684"/>
            <ac:picMk id="15" creationId="{107C916A-567E-C4F8-799C-808300DFEFDE}"/>
          </ac:picMkLst>
        </pc:picChg>
        <pc:picChg chg="add mod">
          <ac:chgData name="Victor da Silva Carvalho" userId="b36c3d71-31af-49d3-93ac-472c0145821b" providerId="ADAL" clId="{E47988C8-CF2F-423E-9986-6AF09B60F956}" dt="2022-08-03T20:30:31.219" v="30534" actId="1076"/>
          <ac:picMkLst>
            <pc:docMk/>
            <pc:sldMk cId="3449733486" sldId="684"/>
            <ac:picMk id="16" creationId="{E807CB31-30FD-8E7D-4D55-4BE96B25ECF8}"/>
          </ac:picMkLst>
        </pc:picChg>
      </pc:sldChg>
      <pc:sldChg chg="addSp delSp modSp add mod ord modShow">
        <pc:chgData name="Victor da Silva Carvalho" userId="b36c3d71-31af-49d3-93ac-472c0145821b" providerId="ADAL" clId="{E47988C8-CF2F-423E-9986-6AF09B60F956}" dt="2022-08-08T20:46:31.558" v="34216"/>
        <pc:sldMkLst>
          <pc:docMk/>
          <pc:sldMk cId="272337170" sldId="685"/>
        </pc:sldMkLst>
        <pc:spChg chg="add mod">
          <ac:chgData name="Victor da Silva Carvalho" userId="b36c3d71-31af-49d3-93ac-472c0145821b" providerId="ADAL" clId="{E47988C8-CF2F-423E-9986-6AF09B60F956}" dt="2022-08-03T22:34:50.549" v="30541" actId="14100"/>
          <ac:spMkLst>
            <pc:docMk/>
            <pc:sldMk cId="272337170" sldId="685"/>
            <ac:spMk id="5" creationId="{D6EC8484-E3FA-BCBB-2CBE-419789D3385A}"/>
          </ac:spMkLst>
        </pc:spChg>
        <pc:picChg chg="add mod">
          <ac:chgData name="Victor da Silva Carvalho" userId="b36c3d71-31af-49d3-93ac-472c0145821b" providerId="ADAL" clId="{E47988C8-CF2F-423E-9986-6AF09B60F956}" dt="2022-08-03T22:34:44.897" v="30539"/>
          <ac:picMkLst>
            <pc:docMk/>
            <pc:sldMk cId="272337170" sldId="685"/>
            <ac:picMk id="6" creationId="{32EB65E7-7E5F-EFF7-278C-06E5CA1466DA}"/>
          </ac:picMkLst>
        </pc:picChg>
        <pc:picChg chg="add mod">
          <ac:chgData name="Victor da Silva Carvalho" userId="b36c3d71-31af-49d3-93ac-472c0145821b" providerId="ADAL" clId="{E47988C8-CF2F-423E-9986-6AF09B60F956}" dt="2022-08-03T22:34:54.376" v="30543" actId="14100"/>
          <ac:picMkLst>
            <pc:docMk/>
            <pc:sldMk cId="272337170" sldId="685"/>
            <ac:picMk id="7" creationId="{54E2E835-E6CC-89CA-4142-BB4C0F24427F}"/>
          </ac:picMkLst>
        </pc:picChg>
        <pc:picChg chg="del">
          <ac:chgData name="Victor da Silva Carvalho" userId="b36c3d71-31af-49d3-93ac-472c0145821b" providerId="ADAL" clId="{E47988C8-CF2F-423E-9986-6AF09B60F956}" dt="2022-08-03T22:34:44.415" v="30538" actId="478"/>
          <ac:picMkLst>
            <pc:docMk/>
            <pc:sldMk cId="272337170" sldId="685"/>
            <ac:picMk id="9" creationId="{B9352E5C-833B-4A86-A9EE-EC3903F16EBC}"/>
          </ac:picMkLst>
        </pc:picChg>
        <pc:picChg chg="del">
          <ac:chgData name="Victor da Silva Carvalho" userId="b36c3d71-31af-49d3-93ac-472c0145821b" providerId="ADAL" clId="{E47988C8-CF2F-423E-9986-6AF09B60F956}" dt="2022-08-03T22:34:44.415" v="30538" actId="478"/>
          <ac:picMkLst>
            <pc:docMk/>
            <pc:sldMk cId="272337170" sldId="685"/>
            <ac:picMk id="10" creationId="{9B2A8925-EFB4-C914-8E80-091EEDBF0314}"/>
          </ac:picMkLst>
        </pc:picChg>
        <pc:picChg chg="del">
          <ac:chgData name="Victor da Silva Carvalho" userId="b36c3d71-31af-49d3-93ac-472c0145821b" providerId="ADAL" clId="{E47988C8-CF2F-423E-9986-6AF09B60F956}" dt="2022-08-03T22:34:44.415" v="30538" actId="478"/>
          <ac:picMkLst>
            <pc:docMk/>
            <pc:sldMk cId="272337170" sldId="685"/>
            <ac:picMk id="11" creationId="{DB35A050-A811-0397-194F-A3140B7F314A}"/>
          </ac:picMkLst>
        </pc:picChg>
      </pc:sldChg>
      <pc:sldChg chg="addSp delSp modSp add mod modShow modNotesTx">
        <pc:chgData name="Victor da Silva Carvalho" userId="b36c3d71-31af-49d3-93ac-472c0145821b" providerId="ADAL" clId="{E47988C8-CF2F-423E-9986-6AF09B60F956}" dt="2022-08-03T22:52:39.979" v="31954" actId="20577"/>
        <pc:sldMkLst>
          <pc:docMk/>
          <pc:sldMk cId="486789357" sldId="686"/>
        </pc:sldMkLst>
        <pc:spChg chg="add del mod">
          <ac:chgData name="Victor da Silva Carvalho" userId="b36c3d71-31af-49d3-93ac-472c0145821b" providerId="ADAL" clId="{E47988C8-CF2F-423E-9986-6AF09B60F956}" dt="2022-08-03T22:51:32.272" v="31668" actId="478"/>
          <ac:spMkLst>
            <pc:docMk/>
            <pc:sldMk cId="486789357" sldId="686"/>
            <ac:spMk id="7" creationId="{21718516-0FA4-AE60-DA73-C216D8F05B77}"/>
          </ac:spMkLst>
        </pc:spChg>
        <pc:picChg chg="add mod">
          <ac:chgData name="Victor da Silva Carvalho" userId="b36c3d71-31af-49d3-93ac-472c0145821b" providerId="ADAL" clId="{E47988C8-CF2F-423E-9986-6AF09B60F956}" dt="2022-08-03T22:51:38.143" v="31671" actId="1076"/>
          <ac:picMkLst>
            <pc:docMk/>
            <pc:sldMk cId="486789357" sldId="686"/>
            <ac:picMk id="5" creationId="{4CC2340E-250E-4B00-4672-E729CB2C0A2A}"/>
          </ac:picMkLst>
        </pc:picChg>
        <pc:picChg chg="add mod">
          <ac:chgData name="Victor da Silva Carvalho" userId="b36c3d71-31af-49d3-93ac-472c0145821b" providerId="ADAL" clId="{E47988C8-CF2F-423E-9986-6AF09B60F956}" dt="2022-08-03T22:51:29.445" v="31666" actId="1076"/>
          <ac:picMkLst>
            <pc:docMk/>
            <pc:sldMk cId="486789357" sldId="686"/>
            <ac:picMk id="6" creationId="{A6FB0AAB-2F18-C83C-B879-AB81E10E77CD}"/>
          </ac:picMkLst>
        </pc:picChg>
        <pc:picChg chg="add mod">
          <ac:chgData name="Victor da Silva Carvalho" userId="b36c3d71-31af-49d3-93ac-472c0145821b" providerId="ADAL" clId="{E47988C8-CF2F-423E-9986-6AF09B60F956}" dt="2022-08-03T22:51:37.011" v="31670" actId="1076"/>
          <ac:picMkLst>
            <pc:docMk/>
            <pc:sldMk cId="486789357" sldId="686"/>
            <ac:picMk id="8" creationId="{C1EDA47F-1E22-194C-F60E-F77109306958}"/>
          </ac:picMkLst>
        </pc:picChg>
        <pc:picChg chg="del">
          <ac:chgData name="Victor da Silva Carvalho" userId="b36c3d71-31af-49d3-93ac-472c0145821b" providerId="ADAL" clId="{E47988C8-CF2F-423E-9986-6AF09B60F956}" dt="2022-08-03T22:51:20.368" v="31663" actId="478"/>
          <ac:picMkLst>
            <pc:docMk/>
            <pc:sldMk cId="486789357" sldId="686"/>
            <ac:picMk id="9" creationId="{A1C5482E-3D88-3C5D-E8F0-5B4A51F2E000}"/>
          </ac:picMkLst>
        </pc:picChg>
        <pc:picChg chg="del">
          <ac:chgData name="Victor da Silva Carvalho" userId="b36c3d71-31af-49d3-93ac-472c0145821b" providerId="ADAL" clId="{E47988C8-CF2F-423E-9986-6AF09B60F956}" dt="2022-08-03T22:51:20.368" v="31663" actId="478"/>
          <ac:picMkLst>
            <pc:docMk/>
            <pc:sldMk cId="486789357" sldId="686"/>
            <ac:picMk id="12" creationId="{342CEB42-C6FD-1D06-7E08-B3D626129578}"/>
          </ac:picMkLst>
        </pc:picChg>
        <pc:picChg chg="del">
          <ac:chgData name="Victor da Silva Carvalho" userId="b36c3d71-31af-49d3-93ac-472c0145821b" providerId="ADAL" clId="{E47988C8-CF2F-423E-9986-6AF09B60F956}" dt="2022-08-03T22:51:20.368" v="31663" actId="478"/>
          <ac:picMkLst>
            <pc:docMk/>
            <pc:sldMk cId="486789357" sldId="686"/>
            <ac:picMk id="16" creationId="{2D9A38C5-22B0-3FE1-448B-1B63EFBD6616}"/>
          </ac:picMkLst>
        </pc:picChg>
      </pc:sldChg>
      <pc:sldChg chg="addSp delSp modSp add mod delAnim">
        <pc:chgData name="Victor da Silva Carvalho" userId="b36c3d71-31af-49d3-93ac-472c0145821b" providerId="ADAL" clId="{E47988C8-CF2F-423E-9986-6AF09B60F956}" dt="2022-08-19T19:03:59.293" v="34358" actId="1076"/>
        <pc:sldMkLst>
          <pc:docMk/>
          <pc:sldMk cId="3992286881" sldId="687"/>
        </pc:sldMkLst>
        <pc:spChg chg="del">
          <ac:chgData name="Victor da Silva Carvalho" userId="b36c3d71-31af-49d3-93ac-472c0145821b" providerId="ADAL" clId="{E47988C8-CF2F-423E-9986-6AF09B60F956}" dt="2022-08-19T19:03:49.317" v="34355" actId="478"/>
          <ac:spMkLst>
            <pc:docMk/>
            <pc:sldMk cId="3992286881" sldId="687"/>
            <ac:spMk id="8" creationId="{141945AB-CA14-2402-27F8-154B793A9CE8}"/>
          </ac:spMkLst>
        </pc:spChg>
        <pc:spChg chg="del">
          <ac:chgData name="Victor da Silva Carvalho" userId="b36c3d71-31af-49d3-93ac-472c0145821b" providerId="ADAL" clId="{E47988C8-CF2F-423E-9986-6AF09B60F956}" dt="2022-08-19T19:03:49.317" v="34355" actId="478"/>
          <ac:spMkLst>
            <pc:docMk/>
            <pc:sldMk cId="3992286881" sldId="687"/>
            <ac:spMk id="9" creationId="{8D7FACE4-397C-2751-3F8A-AC12197CF317}"/>
          </ac:spMkLst>
        </pc:spChg>
        <pc:spChg chg="del">
          <ac:chgData name="Victor da Silva Carvalho" userId="b36c3d71-31af-49d3-93ac-472c0145821b" providerId="ADAL" clId="{E47988C8-CF2F-423E-9986-6AF09B60F956}" dt="2022-08-19T19:03:49.317" v="34355" actId="478"/>
          <ac:spMkLst>
            <pc:docMk/>
            <pc:sldMk cId="3992286881" sldId="687"/>
            <ac:spMk id="10" creationId="{C6BB3754-824E-514A-272D-98451D54D489}"/>
          </ac:spMkLst>
        </pc:spChg>
        <pc:spChg chg="del">
          <ac:chgData name="Victor da Silva Carvalho" userId="b36c3d71-31af-49d3-93ac-472c0145821b" providerId="ADAL" clId="{E47988C8-CF2F-423E-9986-6AF09B60F956}" dt="2022-08-19T19:03:49.317" v="34355" actId="478"/>
          <ac:spMkLst>
            <pc:docMk/>
            <pc:sldMk cId="3992286881" sldId="687"/>
            <ac:spMk id="16" creationId="{F05214FA-4824-4DCA-A2E0-D0C471ABA0AF}"/>
          </ac:spMkLst>
        </pc:spChg>
        <pc:spChg chg="del">
          <ac:chgData name="Victor da Silva Carvalho" userId="b36c3d71-31af-49d3-93ac-472c0145821b" providerId="ADAL" clId="{E47988C8-CF2F-423E-9986-6AF09B60F956}" dt="2022-08-19T19:03:49.317" v="34355" actId="478"/>
          <ac:spMkLst>
            <pc:docMk/>
            <pc:sldMk cId="3992286881" sldId="687"/>
            <ac:spMk id="18" creationId="{87F2551D-A797-4127-B0D7-F6C714D5AC52}"/>
          </ac:spMkLst>
        </pc:spChg>
        <pc:picChg chg="del">
          <ac:chgData name="Victor da Silva Carvalho" userId="b36c3d71-31af-49d3-93ac-472c0145821b" providerId="ADAL" clId="{E47988C8-CF2F-423E-9986-6AF09B60F956}" dt="2022-08-19T19:03:49.317" v="34355" actId="478"/>
          <ac:picMkLst>
            <pc:docMk/>
            <pc:sldMk cId="3992286881" sldId="687"/>
            <ac:picMk id="3" creationId="{026F215F-F05C-F503-5BB2-40B9B2798D00}"/>
          </ac:picMkLst>
        </pc:picChg>
        <pc:picChg chg="add mod">
          <ac:chgData name="Victor da Silva Carvalho" userId="b36c3d71-31af-49d3-93ac-472c0145821b" providerId="ADAL" clId="{E47988C8-CF2F-423E-9986-6AF09B60F956}" dt="2022-08-19T19:03:59.293" v="34358" actId="1076"/>
          <ac:picMkLst>
            <pc:docMk/>
            <pc:sldMk cId="3992286881" sldId="687"/>
            <ac:picMk id="1026" creationId="{B45CD9AF-99B9-799E-48CE-A0E744116482}"/>
          </ac:picMkLst>
        </pc:picChg>
      </pc:sldChg>
      <pc:sldMasterChg chg="delSldLayout">
        <pc:chgData name="Victor da Silva Carvalho" userId="b36c3d71-31af-49d3-93ac-472c0145821b" providerId="ADAL" clId="{E47988C8-CF2F-423E-9986-6AF09B60F956}" dt="2022-07-04T18:30:33.548" v="826" actId="47"/>
        <pc:sldMasterMkLst>
          <pc:docMk/>
          <pc:sldMasterMk cId="3933107841" sldId="2147483706"/>
        </pc:sldMasterMkLst>
        <pc:sldLayoutChg chg="del">
          <pc:chgData name="Victor da Silva Carvalho" userId="b36c3d71-31af-49d3-93ac-472c0145821b" providerId="ADAL" clId="{E47988C8-CF2F-423E-9986-6AF09B60F956}" dt="2022-07-04T18:30:33.548" v="826" actId="47"/>
          <pc:sldLayoutMkLst>
            <pc:docMk/>
            <pc:sldMasterMk cId="3933107841" sldId="2147483706"/>
            <pc:sldLayoutMk cId="1535428820" sldId="2147483728"/>
          </pc:sldLayoutMkLst>
        </pc:sldLayoutChg>
      </pc:sldMasterChg>
    </pc:docChg>
  </pc:docChgLst>
  <pc:docChgLst>
    <pc:chgData name="Victor da Silva Carvalho" userId="b36c3d71-31af-49d3-93ac-472c0145821b" providerId="ADAL" clId="{752CD894-19DF-46CA-BF23-CAC91A139FF5}"/>
    <pc:docChg chg="undo custSel addSld delSld modSld sldOrd modSection">
      <pc:chgData name="Victor da Silva Carvalho" userId="b36c3d71-31af-49d3-93ac-472c0145821b" providerId="ADAL" clId="{752CD894-19DF-46CA-BF23-CAC91A139FF5}" dt="2022-08-31T20:14:21.549" v="4079" actId="207"/>
      <pc:docMkLst>
        <pc:docMk/>
      </pc:docMkLst>
      <pc:sldChg chg="addSp modSp mod">
        <pc:chgData name="Victor da Silva Carvalho" userId="b36c3d71-31af-49d3-93ac-472c0145821b" providerId="ADAL" clId="{752CD894-19DF-46CA-BF23-CAC91A139FF5}" dt="2022-08-29T19:32:39.817" v="1141" actId="20577"/>
        <pc:sldMkLst>
          <pc:docMk/>
          <pc:sldMk cId="3513747120" sldId="261"/>
        </pc:sldMkLst>
        <pc:spChg chg="mod">
          <ac:chgData name="Victor da Silva Carvalho" userId="b36c3d71-31af-49d3-93ac-472c0145821b" providerId="ADAL" clId="{752CD894-19DF-46CA-BF23-CAC91A139FF5}" dt="2022-08-29T19:32:39.817" v="1141" actId="20577"/>
          <ac:spMkLst>
            <pc:docMk/>
            <pc:sldMk cId="3513747120" sldId="261"/>
            <ac:spMk id="3" creationId="{798276E0-EADC-462B-87B6-0D47E6492649}"/>
          </ac:spMkLst>
        </pc:spChg>
        <pc:picChg chg="add mod">
          <ac:chgData name="Victor da Silva Carvalho" userId="b36c3d71-31af-49d3-93ac-472c0145821b" providerId="ADAL" clId="{752CD894-19DF-46CA-BF23-CAC91A139FF5}" dt="2022-08-26T13:10:36.180" v="9" actId="1076"/>
          <ac:picMkLst>
            <pc:docMk/>
            <pc:sldMk cId="3513747120" sldId="261"/>
            <ac:picMk id="4" creationId="{6F71E1DA-ED24-38DC-E0D9-7C2C00BF907F}"/>
          </ac:picMkLst>
        </pc:picChg>
      </pc:sldChg>
      <pc:sldChg chg="del">
        <pc:chgData name="Victor da Silva Carvalho" userId="b36c3d71-31af-49d3-93ac-472c0145821b" providerId="ADAL" clId="{752CD894-19DF-46CA-BF23-CAC91A139FF5}" dt="2022-08-26T14:09:25.042" v="249" actId="47"/>
        <pc:sldMkLst>
          <pc:docMk/>
          <pc:sldMk cId="969285020" sldId="550"/>
        </pc:sldMkLst>
      </pc:sldChg>
      <pc:sldChg chg="del">
        <pc:chgData name="Victor da Silva Carvalho" userId="b36c3d71-31af-49d3-93ac-472c0145821b" providerId="ADAL" clId="{752CD894-19DF-46CA-BF23-CAC91A139FF5}" dt="2022-08-26T14:09:25.042" v="249" actId="47"/>
        <pc:sldMkLst>
          <pc:docMk/>
          <pc:sldMk cId="3572455509" sldId="564"/>
        </pc:sldMkLst>
      </pc:sldChg>
      <pc:sldChg chg="modSp mod">
        <pc:chgData name="Victor da Silva Carvalho" userId="b36c3d71-31af-49d3-93ac-472c0145821b" providerId="ADAL" clId="{752CD894-19DF-46CA-BF23-CAC91A139FF5}" dt="2022-08-29T20:00:26.096" v="1489" actId="20577"/>
        <pc:sldMkLst>
          <pc:docMk/>
          <pc:sldMk cId="4180070826" sldId="565"/>
        </pc:sldMkLst>
        <pc:spChg chg="mod">
          <ac:chgData name="Victor da Silva Carvalho" userId="b36c3d71-31af-49d3-93ac-472c0145821b" providerId="ADAL" clId="{752CD894-19DF-46CA-BF23-CAC91A139FF5}" dt="2022-08-29T20:00:26.096" v="1489" actId="20577"/>
          <ac:spMkLst>
            <pc:docMk/>
            <pc:sldMk cId="4180070826" sldId="565"/>
            <ac:spMk id="2" creationId="{96C8F488-F295-0DF6-F422-07FD5BBFFDD5}"/>
          </ac:spMkLst>
        </pc:spChg>
      </pc:sldChg>
      <pc:sldChg chg="del">
        <pc:chgData name="Victor da Silva Carvalho" userId="b36c3d71-31af-49d3-93ac-472c0145821b" providerId="ADAL" clId="{752CD894-19DF-46CA-BF23-CAC91A139FF5}" dt="2022-08-26T14:09:25.042" v="249" actId="47"/>
        <pc:sldMkLst>
          <pc:docMk/>
          <pc:sldMk cId="3369168701" sldId="569"/>
        </pc:sldMkLst>
      </pc:sldChg>
      <pc:sldChg chg="addSp delSp modSp mod modAnim modNotesTx">
        <pc:chgData name="Victor da Silva Carvalho" userId="b36c3d71-31af-49d3-93ac-472c0145821b" providerId="ADAL" clId="{752CD894-19DF-46CA-BF23-CAC91A139FF5}" dt="2022-08-31T20:14:21.549" v="4079" actId="207"/>
        <pc:sldMkLst>
          <pc:docMk/>
          <pc:sldMk cId="3548793391" sldId="570"/>
        </pc:sldMkLst>
        <pc:spChg chg="add mod">
          <ac:chgData name="Victor da Silva Carvalho" userId="b36c3d71-31af-49d3-93ac-472c0145821b" providerId="ADAL" clId="{752CD894-19DF-46CA-BF23-CAC91A139FF5}" dt="2022-08-31T19:46:12.184" v="3962" actId="1076"/>
          <ac:spMkLst>
            <pc:docMk/>
            <pc:sldMk cId="3548793391" sldId="570"/>
            <ac:spMk id="2" creationId="{FEA84EDF-EB71-9A1E-830B-9E1ADD30C5A2}"/>
          </ac:spMkLst>
        </pc:spChg>
        <pc:spChg chg="add mod">
          <ac:chgData name="Victor da Silva Carvalho" userId="b36c3d71-31af-49d3-93ac-472c0145821b" providerId="ADAL" clId="{752CD894-19DF-46CA-BF23-CAC91A139FF5}" dt="2022-08-31T20:14:21.549" v="4079" actId="207"/>
          <ac:spMkLst>
            <pc:docMk/>
            <pc:sldMk cId="3548793391" sldId="570"/>
            <ac:spMk id="3" creationId="{CD0010C2-1B6C-FD33-7668-883DFFD4A56B}"/>
          </ac:spMkLst>
        </pc:spChg>
        <pc:spChg chg="add del mod">
          <ac:chgData name="Victor da Silva Carvalho" userId="b36c3d71-31af-49d3-93ac-472c0145821b" providerId="ADAL" clId="{752CD894-19DF-46CA-BF23-CAC91A139FF5}" dt="2022-08-26T14:23:41.763" v="415" actId="478"/>
          <ac:spMkLst>
            <pc:docMk/>
            <pc:sldMk cId="3548793391" sldId="570"/>
            <ac:spMk id="3" creationId="{EF710807-ECAF-DC56-2985-DD5BB6DCC311}"/>
          </ac:spMkLst>
        </pc:spChg>
        <pc:spChg chg="add mod">
          <ac:chgData name="Victor da Silva Carvalho" userId="b36c3d71-31af-49d3-93ac-472c0145821b" providerId="ADAL" clId="{752CD894-19DF-46CA-BF23-CAC91A139FF5}" dt="2022-08-31T20:02:18.476" v="4031" actId="14100"/>
          <ac:spMkLst>
            <pc:docMk/>
            <pc:sldMk cId="3548793391" sldId="570"/>
            <ac:spMk id="4" creationId="{34B07CBB-6723-83ED-8BE0-11EEE717B4C6}"/>
          </ac:spMkLst>
        </pc:spChg>
        <pc:picChg chg="del">
          <ac:chgData name="Victor da Silva Carvalho" userId="b36c3d71-31af-49d3-93ac-472c0145821b" providerId="ADAL" clId="{752CD894-19DF-46CA-BF23-CAC91A139FF5}" dt="2022-08-26T13:47:45.412" v="114" actId="478"/>
          <ac:picMkLst>
            <pc:docMk/>
            <pc:sldMk cId="3548793391" sldId="570"/>
            <ac:picMk id="8" creationId="{12E956E2-BC52-0BE9-468B-DB5379B004B4}"/>
          </ac:picMkLst>
        </pc:picChg>
        <pc:picChg chg="del">
          <ac:chgData name="Victor da Silva Carvalho" userId="b36c3d71-31af-49d3-93ac-472c0145821b" providerId="ADAL" clId="{752CD894-19DF-46CA-BF23-CAC91A139FF5}" dt="2022-08-26T13:47:45.412" v="114" actId="478"/>
          <ac:picMkLst>
            <pc:docMk/>
            <pc:sldMk cId="3548793391" sldId="570"/>
            <ac:picMk id="9" creationId="{32AB87CA-CCBA-7DC0-C794-816799C34850}"/>
          </ac:picMkLst>
        </pc:picChg>
        <pc:picChg chg="add mod">
          <ac:chgData name="Victor da Silva Carvalho" userId="b36c3d71-31af-49d3-93ac-472c0145821b" providerId="ADAL" clId="{752CD894-19DF-46CA-BF23-CAC91A139FF5}" dt="2022-08-31T19:42:56.849" v="3958" actId="1076"/>
          <ac:picMkLst>
            <pc:docMk/>
            <pc:sldMk cId="3548793391" sldId="570"/>
            <ac:picMk id="1026" creationId="{43CB280B-C243-8BEB-AB78-44DCFAB6A53F}"/>
          </ac:picMkLst>
        </pc:picChg>
        <pc:cxnChg chg="del">
          <ac:chgData name="Victor da Silva Carvalho" userId="b36c3d71-31af-49d3-93ac-472c0145821b" providerId="ADAL" clId="{752CD894-19DF-46CA-BF23-CAC91A139FF5}" dt="2022-08-26T13:47:45.412" v="114" actId="478"/>
          <ac:cxnSpMkLst>
            <pc:docMk/>
            <pc:sldMk cId="3548793391" sldId="570"/>
            <ac:cxnSpMk id="7" creationId="{E7143A4F-6347-6A9F-2DEB-549D69B06BCD}"/>
          </ac:cxnSpMkLst>
        </pc:cxnChg>
      </pc:sldChg>
      <pc:sldChg chg="del">
        <pc:chgData name="Victor da Silva Carvalho" userId="b36c3d71-31af-49d3-93ac-472c0145821b" providerId="ADAL" clId="{752CD894-19DF-46CA-BF23-CAC91A139FF5}" dt="2022-08-26T14:51:15.583" v="930" actId="47"/>
        <pc:sldMkLst>
          <pc:docMk/>
          <pc:sldMk cId="1300510013" sldId="571"/>
        </pc:sldMkLst>
      </pc:sldChg>
      <pc:sldChg chg="del">
        <pc:chgData name="Victor da Silva Carvalho" userId="b36c3d71-31af-49d3-93ac-472c0145821b" providerId="ADAL" clId="{752CD894-19DF-46CA-BF23-CAC91A139FF5}" dt="2022-08-26T14:09:25.042" v="249" actId="47"/>
        <pc:sldMkLst>
          <pc:docMk/>
          <pc:sldMk cId="4287355787" sldId="572"/>
        </pc:sldMkLst>
      </pc:sldChg>
      <pc:sldChg chg="del">
        <pc:chgData name="Victor da Silva Carvalho" userId="b36c3d71-31af-49d3-93ac-472c0145821b" providerId="ADAL" clId="{752CD894-19DF-46CA-BF23-CAC91A139FF5}" dt="2022-08-26T14:09:25.042" v="249" actId="47"/>
        <pc:sldMkLst>
          <pc:docMk/>
          <pc:sldMk cId="1761621728" sldId="573"/>
        </pc:sldMkLst>
      </pc:sldChg>
      <pc:sldChg chg="del">
        <pc:chgData name="Victor da Silva Carvalho" userId="b36c3d71-31af-49d3-93ac-472c0145821b" providerId="ADAL" clId="{752CD894-19DF-46CA-BF23-CAC91A139FF5}" dt="2022-08-26T14:09:25.042" v="249" actId="47"/>
        <pc:sldMkLst>
          <pc:docMk/>
          <pc:sldMk cId="3128837516" sldId="574"/>
        </pc:sldMkLst>
      </pc:sldChg>
      <pc:sldChg chg="addSp delSp modSp mod delAnim modNotesTx">
        <pc:chgData name="Victor da Silva Carvalho" userId="b36c3d71-31af-49d3-93ac-472c0145821b" providerId="ADAL" clId="{752CD894-19DF-46CA-BF23-CAC91A139FF5}" dt="2022-08-31T14:11:27.973" v="2351" actId="1076"/>
        <pc:sldMkLst>
          <pc:docMk/>
          <pc:sldMk cId="3458643391" sldId="575"/>
        </pc:sldMkLst>
        <pc:spChg chg="del">
          <ac:chgData name="Victor da Silva Carvalho" userId="b36c3d71-31af-49d3-93ac-472c0145821b" providerId="ADAL" clId="{752CD894-19DF-46CA-BF23-CAC91A139FF5}" dt="2022-08-26T13:13:02.330" v="10" actId="478"/>
          <ac:spMkLst>
            <pc:docMk/>
            <pc:sldMk cId="3458643391" sldId="575"/>
            <ac:spMk id="4" creationId="{4EE26C36-F010-47CA-99EE-CFF1EEBDBD9B}"/>
          </ac:spMkLst>
        </pc:spChg>
        <pc:spChg chg="add del mod">
          <ac:chgData name="Victor da Silva Carvalho" userId="b36c3d71-31af-49d3-93ac-472c0145821b" providerId="ADAL" clId="{752CD894-19DF-46CA-BF23-CAC91A139FF5}" dt="2022-08-26T13:13:05.173" v="11" actId="478"/>
          <ac:spMkLst>
            <pc:docMk/>
            <pc:sldMk cId="3458643391" sldId="575"/>
            <ac:spMk id="5" creationId="{0B087F6F-E0B5-2406-E4D7-826FC3B438E1}"/>
          </ac:spMkLst>
        </pc:spChg>
        <pc:spChg chg="del">
          <ac:chgData name="Victor da Silva Carvalho" userId="b36c3d71-31af-49d3-93ac-472c0145821b" providerId="ADAL" clId="{752CD894-19DF-46CA-BF23-CAC91A139FF5}" dt="2022-08-26T13:13:02.330" v="10" actId="478"/>
          <ac:spMkLst>
            <pc:docMk/>
            <pc:sldMk cId="3458643391" sldId="575"/>
            <ac:spMk id="6" creationId="{F1477508-2E67-70B4-53BC-F6807694A683}"/>
          </ac:spMkLst>
        </pc:spChg>
        <pc:spChg chg="add del mod">
          <ac:chgData name="Victor da Silva Carvalho" userId="b36c3d71-31af-49d3-93ac-472c0145821b" providerId="ADAL" clId="{752CD894-19DF-46CA-BF23-CAC91A139FF5}" dt="2022-08-31T14:11:24.637" v="2349" actId="478"/>
          <ac:spMkLst>
            <pc:docMk/>
            <pc:sldMk cId="3458643391" sldId="575"/>
            <ac:spMk id="9" creationId="{17EFC5A6-51E4-6C2D-4190-8E42C9EED04D}"/>
          </ac:spMkLst>
        </pc:spChg>
        <pc:picChg chg="add mod">
          <ac:chgData name="Victor da Silva Carvalho" userId="b36c3d71-31af-49d3-93ac-472c0145821b" providerId="ADAL" clId="{752CD894-19DF-46CA-BF23-CAC91A139FF5}" dt="2022-08-31T14:11:27.973" v="2351" actId="1076"/>
          <ac:picMkLst>
            <pc:docMk/>
            <pc:sldMk cId="3458643391" sldId="575"/>
            <ac:picMk id="8" creationId="{41D6C0AC-068F-FC67-6DFE-4260A450F373}"/>
          </ac:picMkLst>
        </pc:picChg>
        <pc:picChg chg="del">
          <ac:chgData name="Victor da Silva Carvalho" userId="b36c3d71-31af-49d3-93ac-472c0145821b" providerId="ADAL" clId="{752CD894-19DF-46CA-BF23-CAC91A139FF5}" dt="2022-08-26T13:13:02.330" v="10" actId="478"/>
          <ac:picMkLst>
            <pc:docMk/>
            <pc:sldMk cId="3458643391" sldId="575"/>
            <ac:picMk id="14" creationId="{2958AD8B-F7F2-6BD1-1BB1-C54E83CE3AC9}"/>
          </ac:picMkLst>
        </pc:picChg>
        <pc:picChg chg="del">
          <ac:chgData name="Victor da Silva Carvalho" userId="b36c3d71-31af-49d3-93ac-472c0145821b" providerId="ADAL" clId="{752CD894-19DF-46CA-BF23-CAC91A139FF5}" dt="2022-08-26T13:13:02.330" v="10" actId="478"/>
          <ac:picMkLst>
            <pc:docMk/>
            <pc:sldMk cId="3458643391" sldId="575"/>
            <ac:picMk id="15" creationId="{D6F0F34F-9120-203B-2B0B-6D99189AB302}"/>
          </ac:picMkLst>
        </pc:picChg>
      </pc:sldChg>
      <pc:sldChg chg="del">
        <pc:chgData name="Victor da Silva Carvalho" userId="b36c3d71-31af-49d3-93ac-472c0145821b" providerId="ADAL" clId="{752CD894-19DF-46CA-BF23-CAC91A139FF5}" dt="2022-08-26T14:09:25.042" v="249" actId="47"/>
        <pc:sldMkLst>
          <pc:docMk/>
          <pc:sldMk cId="585795834" sldId="576"/>
        </pc:sldMkLst>
      </pc:sldChg>
      <pc:sldChg chg="del">
        <pc:chgData name="Victor da Silva Carvalho" userId="b36c3d71-31af-49d3-93ac-472c0145821b" providerId="ADAL" clId="{752CD894-19DF-46CA-BF23-CAC91A139FF5}" dt="2022-08-26T14:09:25.042" v="249" actId="47"/>
        <pc:sldMkLst>
          <pc:docMk/>
          <pc:sldMk cId="1320354178" sldId="577"/>
        </pc:sldMkLst>
      </pc:sldChg>
      <pc:sldChg chg="del">
        <pc:chgData name="Victor da Silva Carvalho" userId="b36c3d71-31af-49d3-93ac-472c0145821b" providerId="ADAL" clId="{752CD894-19DF-46CA-BF23-CAC91A139FF5}" dt="2022-08-26T14:09:25.042" v="249" actId="47"/>
        <pc:sldMkLst>
          <pc:docMk/>
          <pc:sldMk cId="880491377" sldId="590"/>
        </pc:sldMkLst>
      </pc:sldChg>
      <pc:sldChg chg="del">
        <pc:chgData name="Victor da Silva Carvalho" userId="b36c3d71-31af-49d3-93ac-472c0145821b" providerId="ADAL" clId="{752CD894-19DF-46CA-BF23-CAC91A139FF5}" dt="2022-08-26T14:09:25.042" v="249" actId="47"/>
        <pc:sldMkLst>
          <pc:docMk/>
          <pc:sldMk cId="2442064941" sldId="594"/>
        </pc:sldMkLst>
      </pc:sldChg>
      <pc:sldChg chg="del">
        <pc:chgData name="Victor da Silva Carvalho" userId="b36c3d71-31af-49d3-93ac-472c0145821b" providerId="ADAL" clId="{752CD894-19DF-46CA-BF23-CAC91A139FF5}" dt="2022-08-26T14:09:25.042" v="249" actId="47"/>
        <pc:sldMkLst>
          <pc:docMk/>
          <pc:sldMk cId="817240482" sldId="605"/>
        </pc:sldMkLst>
      </pc:sldChg>
      <pc:sldChg chg="del">
        <pc:chgData name="Victor da Silva Carvalho" userId="b36c3d71-31af-49d3-93ac-472c0145821b" providerId="ADAL" clId="{752CD894-19DF-46CA-BF23-CAC91A139FF5}" dt="2022-08-26T14:09:25.042" v="249" actId="47"/>
        <pc:sldMkLst>
          <pc:docMk/>
          <pc:sldMk cId="347566122" sldId="619"/>
        </pc:sldMkLst>
      </pc:sldChg>
      <pc:sldChg chg="del">
        <pc:chgData name="Victor da Silva Carvalho" userId="b36c3d71-31af-49d3-93ac-472c0145821b" providerId="ADAL" clId="{752CD894-19DF-46CA-BF23-CAC91A139FF5}" dt="2022-08-26T14:09:25.042" v="249" actId="47"/>
        <pc:sldMkLst>
          <pc:docMk/>
          <pc:sldMk cId="2078993605" sldId="623"/>
        </pc:sldMkLst>
      </pc:sldChg>
      <pc:sldChg chg="del">
        <pc:chgData name="Victor da Silva Carvalho" userId="b36c3d71-31af-49d3-93ac-472c0145821b" providerId="ADAL" clId="{752CD894-19DF-46CA-BF23-CAC91A139FF5}" dt="2022-08-26T14:09:25.042" v="249" actId="47"/>
        <pc:sldMkLst>
          <pc:docMk/>
          <pc:sldMk cId="1750978007" sldId="624"/>
        </pc:sldMkLst>
      </pc:sldChg>
      <pc:sldChg chg="del">
        <pc:chgData name="Victor da Silva Carvalho" userId="b36c3d71-31af-49d3-93ac-472c0145821b" providerId="ADAL" clId="{752CD894-19DF-46CA-BF23-CAC91A139FF5}" dt="2022-08-26T14:09:25.042" v="249" actId="47"/>
        <pc:sldMkLst>
          <pc:docMk/>
          <pc:sldMk cId="3144177499" sldId="626"/>
        </pc:sldMkLst>
      </pc:sldChg>
      <pc:sldChg chg="addSp delSp modSp mod ord delAnim modAnim modNotesTx">
        <pc:chgData name="Victor da Silva Carvalho" userId="b36c3d71-31af-49d3-93ac-472c0145821b" providerId="ADAL" clId="{752CD894-19DF-46CA-BF23-CAC91A139FF5}" dt="2022-08-31T19:13:14.820" v="3711" actId="1035"/>
        <pc:sldMkLst>
          <pc:docMk/>
          <pc:sldMk cId="2757222329" sldId="633"/>
        </pc:sldMkLst>
        <pc:spChg chg="del mod">
          <ac:chgData name="Victor da Silva Carvalho" userId="b36c3d71-31af-49d3-93ac-472c0145821b" providerId="ADAL" clId="{752CD894-19DF-46CA-BF23-CAC91A139FF5}" dt="2022-08-31T18:22:16.924" v="2812" actId="478"/>
          <ac:spMkLst>
            <pc:docMk/>
            <pc:sldMk cId="2757222329" sldId="633"/>
            <ac:spMk id="8" creationId="{141945AB-CA14-2402-27F8-154B793A9CE8}"/>
          </ac:spMkLst>
        </pc:spChg>
        <pc:spChg chg="mod">
          <ac:chgData name="Victor da Silva Carvalho" userId="b36c3d71-31af-49d3-93ac-472c0145821b" providerId="ADAL" clId="{752CD894-19DF-46CA-BF23-CAC91A139FF5}" dt="2022-08-31T19:13:09.332" v="3705" actId="14100"/>
          <ac:spMkLst>
            <pc:docMk/>
            <pc:sldMk cId="2757222329" sldId="633"/>
            <ac:spMk id="9" creationId="{8D7FACE4-397C-2751-3F8A-AC12197CF317}"/>
          </ac:spMkLst>
        </pc:spChg>
        <pc:spChg chg="del">
          <ac:chgData name="Victor da Silva Carvalho" userId="b36c3d71-31af-49d3-93ac-472c0145821b" providerId="ADAL" clId="{752CD894-19DF-46CA-BF23-CAC91A139FF5}" dt="2022-08-26T14:05:32.336" v="223" actId="478"/>
          <ac:spMkLst>
            <pc:docMk/>
            <pc:sldMk cId="2757222329" sldId="633"/>
            <ac:spMk id="10" creationId="{C6BB3754-824E-514A-272D-98451D54D489}"/>
          </ac:spMkLst>
        </pc:spChg>
        <pc:spChg chg="mod">
          <ac:chgData name="Victor da Silva Carvalho" userId="b36c3d71-31af-49d3-93ac-472c0145821b" providerId="ADAL" clId="{752CD894-19DF-46CA-BF23-CAC91A139FF5}" dt="2022-08-31T19:13:14.820" v="3711" actId="1035"/>
          <ac:spMkLst>
            <pc:docMk/>
            <pc:sldMk cId="2757222329" sldId="633"/>
            <ac:spMk id="16" creationId="{F05214FA-4824-4DCA-A2E0-D0C471ABA0AF}"/>
          </ac:spMkLst>
        </pc:spChg>
        <pc:spChg chg="mod">
          <ac:chgData name="Victor da Silva Carvalho" userId="b36c3d71-31af-49d3-93ac-472c0145821b" providerId="ADAL" clId="{752CD894-19DF-46CA-BF23-CAC91A139FF5}" dt="2022-08-31T19:12:57.622" v="3701" actId="2711"/>
          <ac:spMkLst>
            <pc:docMk/>
            <pc:sldMk cId="2757222329" sldId="633"/>
            <ac:spMk id="18" creationId="{87F2551D-A797-4127-B0D7-F6C714D5AC52}"/>
          </ac:spMkLst>
        </pc:spChg>
        <pc:picChg chg="del">
          <ac:chgData name="Victor da Silva Carvalho" userId="b36c3d71-31af-49d3-93ac-472c0145821b" providerId="ADAL" clId="{752CD894-19DF-46CA-BF23-CAC91A139FF5}" dt="2022-08-26T13:48:02.065" v="118" actId="478"/>
          <ac:picMkLst>
            <pc:docMk/>
            <pc:sldMk cId="2757222329" sldId="633"/>
            <ac:picMk id="3" creationId="{026F215F-F05C-F503-5BB2-40B9B2798D00}"/>
          </ac:picMkLst>
        </pc:picChg>
        <pc:picChg chg="add del mod">
          <ac:chgData name="Victor da Silva Carvalho" userId="b36c3d71-31af-49d3-93ac-472c0145821b" providerId="ADAL" clId="{752CD894-19DF-46CA-BF23-CAC91A139FF5}" dt="2022-08-31T18:23:24.138" v="2820" actId="478"/>
          <ac:picMkLst>
            <pc:docMk/>
            <pc:sldMk cId="2757222329" sldId="633"/>
            <ac:picMk id="3" creationId="{E75EFC72-AC6F-7450-0122-F8ED7C230D85}"/>
          </ac:picMkLst>
        </pc:picChg>
      </pc:sldChg>
      <pc:sldChg chg="del">
        <pc:chgData name="Victor da Silva Carvalho" userId="b36c3d71-31af-49d3-93ac-472c0145821b" providerId="ADAL" clId="{752CD894-19DF-46CA-BF23-CAC91A139FF5}" dt="2022-08-26T14:09:25.042" v="249" actId="47"/>
        <pc:sldMkLst>
          <pc:docMk/>
          <pc:sldMk cId="1445671998" sldId="634"/>
        </pc:sldMkLst>
      </pc:sldChg>
      <pc:sldChg chg="del">
        <pc:chgData name="Victor da Silva Carvalho" userId="b36c3d71-31af-49d3-93ac-472c0145821b" providerId="ADAL" clId="{752CD894-19DF-46CA-BF23-CAC91A139FF5}" dt="2022-08-26T14:09:25.042" v="249" actId="47"/>
        <pc:sldMkLst>
          <pc:docMk/>
          <pc:sldMk cId="2632701053" sldId="635"/>
        </pc:sldMkLst>
      </pc:sldChg>
      <pc:sldChg chg="del">
        <pc:chgData name="Victor da Silva Carvalho" userId="b36c3d71-31af-49d3-93ac-472c0145821b" providerId="ADAL" clId="{752CD894-19DF-46CA-BF23-CAC91A139FF5}" dt="2022-08-26T14:09:25.042" v="249" actId="47"/>
        <pc:sldMkLst>
          <pc:docMk/>
          <pc:sldMk cId="3825165106" sldId="637"/>
        </pc:sldMkLst>
      </pc:sldChg>
      <pc:sldChg chg="del">
        <pc:chgData name="Victor da Silva Carvalho" userId="b36c3d71-31af-49d3-93ac-472c0145821b" providerId="ADAL" clId="{752CD894-19DF-46CA-BF23-CAC91A139FF5}" dt="2022-08-26T14:09:25.042" v="249" actId="47"/>
        <pc:sldMkLst>
          <pc:docMk/>
          <pc:sldMk cId="2451577570" sldId="638"/>
        </pc:sldMkLst>
      </pc:sldChg>
      <pc:sldChg chg="del">
        <pc:chgData name="Victor da Silva Carvalho" userId="b36c3d71-31af-49d3-93ac-472c0145821b" providerId="ADAL" clId="{752CD894-19DF-46CA-BF23-CAC91A139FF5}" dt="2022-08-26T14:09:25.042" v="249" actId="47"/>
        <pc:sldMkLst>
          <pc:docMk/>
          <pc:sldMk cId="121534417" sldId="639"/>
        </pc:sldMkLst>
      </pc:sldChg>
      <pc:sldChg chg="del">
        <pc:chgData name="Victor da Silva Carvalho" userId="b36c3d71-31af-49d3-93ac-472c0145821b" providerId="ADAL" clId="{752CD894-19DF-46CA-BF23-CAC91A139FF5}" dt="2022-08-26T14:09:25.042" v="249" actId="47"/>
        <pc:sldMkLst>
          <pc:docMk/>
          <pc:sldMk cId="1284898997" sldId="641"/>
        </pc:sldMkLst>
      </pc:sldChg>
      <pc:sldChg chg="del">
        <pc:chgData name="Victor da Silva Carvalho" userId="b36c3d71-31af-49d3-93ac-472c0145821b" providerId="ADAL" clId="{752CD894-19DF-46CA-BF23-CAC91A139FF5}" dt="2022-08-26T14:09:25.042" v="249" actId="47"/>
        <pc:sldMkLst>
          <pc:docMk/>
          <pc:sldMk cId="3991523907" sldId="646"/>
        </pc:sldMkLst>
      </pc:sldChg>
      <pc:sldChg chg="del">
        <pc:chgData name="Victor da Silva Carvalho" userId="b36c3d71-31af-49d3-93ac-472c0145821b" providerId="ADAL" clId="{752CD894-19DF-46CA-BF23-CAC91A139FF5}" dt="2022-08-26T14:09:25.042" v="249" actId="47"/>
        <pc:sldMkLst>
          <pc:docMk/>
          <pc:sldMk cId="3052007878" sldId="647"/>
        </pc:sldMkLst>
      </pc:sldChg>
      <pc:sldChg chg="del">
        <pc:chgData name="Victor da Silva Carvalho" userId="b36c3d71-31af-49d3-93ac-472c0145821b" providerId="ADAL" clId="{752CD894-19DF-46CA-BF23-CAC91A139FF5}" dt="2022-08-26T14:09:25.042" v="249" actId="47"/>
        <pc:sldMkLst>
          <pc:docMk/>
          <pc:sldMk cId="3644090053" sldId="648"/>
        </pc:sldMkLst>
      </pc:sldChg>
      <pc:sldChg chg="del">
        <pc:chgData name="Victor da Silva Carvalho" userId="b36c3d71-31af-49d3-93ac-472c0145821b" providerId="ADAL" clId="{752CD894-19DF-46CA-BF23-CAC91A139FF5}" dt="2022-08-26T14:09:25.042" v="249" actId="47"/>
        <pc:sldMkLst>
          <pc:docMk/>
          <pc:sldMk cId="3939722271" sldId="649"/>
        </pc:sldMkLst>
      </pc:sldChg>
      <pc:sldChg chg="del">
        <pc:chgData name="Victor da Silva Carvalho" userId="b36c3d71-31af-49d3-93ac-472c0145821b" providerId="ADAL" clId="{752CD894-19DF-46CA-BF23-CAC91A139FF5}" dt="2022-08-26T14:09:25.042" v="249" actId="47"/>
        <pc:sldMkLst>
          <pc:docMk/>
          <pc:sldMk cId="2747053853" sldId="651"/>
        </pc:sldMkLst>
      </pc:sldChg>
      <pc:sldChg chg="del">
        <pc:chgData name="Victor da Silva Carvalho" userId="b36c3d71-31af-49d3-93ac-472c0145821b" providerId="ADAL" clId="{752CD894-19DF-46CA-BF23-CAC91A139FF5}" dt="2022-08-26T14:09:25.042" v="249" actId="47"/>
        <pc:sldMkLst>
          <pc:docMk/>
          <pc:sldMk cId="2415562297" sldId="652"/>
        </pc:sldMkLst>
      </pc:sldChg>
      <pc:sldChg chg="del">
        <pc:chgData name="Victor da Silva Carvalho" userId="b36c3d71-31af-49d3-93ac-472c0145821b" providerId="ADAL" clId="{752CD894-19DF-46CA-BF23-CAC91A139FF5}" dt="2022-08-26T14:09:25.042" v="249" actId="47"/>
        <pc:sldMkLst>
          <pc:docMk/>
          <pc:sldMk cId="1755528636" sldId="653"/>
        </pc:sldMkLst>
      </pc:sldChg>
      <pc:sldChg chg="del">
        <pc:chgData name="Victor da Silva Carvalho" userId="b36c3d71-31af-49d3-93ac-472c0145821b" providerId="ADAL" clId="{752CD894-19DF-46CA-BF23-CAC91A139FF5}" dt="2022-08-26T14:09:25.042" v="249" actId="47"/>
        <pc:sldMkLst>
          <pc:docMk/>
          <pc:sldMk cId="1523759883" sldId="654"/>
        </pc:sldMkLst>
      </pc:sldChg>
      <pc:sldChg chg="del">
        <pc:chgData name="Victor da Silva Carvalho" userId="b36c3d71-31af-49d3-93ac-472c0145821b" providerId="ADAL" clId="{752CD894-19DF-46CA-BF23-CAC91A139FF5}" dt="2022-08-26T14:09:25.042" v="249" actId="47"/>
        <pc:sldMkLst>
          <pc:docMk/>
          <pc:sldMk cId="1513174868" sldId="655"/>
        </pc:sldMkLst>
      </pc:sldChg>
      <pc:sldChg chg="del">
        <pc:chgData name="Victor da Silva Carvalho" userId="b36c3d71-31af-49d3-93ac-472c0145821b" providerId="ADAL" clId="{752CD894-19DF-46CA-BF23-CAC91A139FF5}" dt="2022-08-26T14:09:25.042" v="249" actId="47"/>
        <pc:sldMkLst>
          <pc:docMk/>
          <pc:sldMk cId="1925534164" sldId="656"/>
        </pc:sldMkLst>
      </pc:sldChg>
      <pc:sldChg chg="del">
        <pc:chgData name="Victor da Silva Carvalho" userId="b36c3d71-31af-49d3-93ac-472c0145821b" providerId="ADAL" clId="{752CD894-19DF-46CA-BF23-CAC91A139FF5}" dt="2022-08-26T14:09:25.042" v="249" actId="47"/>
        <pc:sldMkLst>
          <pc:docMk/>
          <pc:sldMk cId="1581478272" sldId="657"/>
        </pc:sldMkLst>
      </pc:sldChg>
      <pc:sldChg chg="del">
        <pc:chgData name="Victor da Silva Carvalho" userId="b36c3d71-31af-49d3-93ac-472c0145821b" providerId="ADAL" clId="{752CD894-19DF-46CA-BF23-CAC91A139FF5}" dt="2022-08-26T14:09:25.042" v="249" actId="47"/>
        <pc:sldMkLst>
          <pc:docMk/>
          <pc:sldMk cId="742199951" sldId="677"/>
        </pc:sldMkLst>
      </pc:sldChg>
      <pc:sldChg chg="del">
        <pc:chgData name="Victor da Silva Carvalho" userId="b36c3d71-31af-49d3-93ac-472c0145821b" providerId="ADAL" clId="{752CD894-19DF-46CA-BF23-CAC91A139FF5}" dt="2022-08-26T14:09:25.042" v="249" actId="47"/>
        <pc:sldMkLst>
          <pc:docMk/>
          <pc:sldMk cId="124192458" sldId="678"/>
        </pc:sldMkLst>
      </pc:sldChg>
      <pc:sldChg chg="del">
        <pc:chgData name="Victor da Silva Carvalho" userId="b36c3d71-31af-49d3-93ac-472c0145821b" providerId="ADAL" clId="{752CD894-19DF-46CA-BF23-CAC91A139FF5}" dt="2022-08-26T14:09:25.042" v="249" actId="47"/>
        <pc:sldMkLst>
          <pc:docMk/>
          <pc:sldMk cId="4125750053" sldId="679"/>
        </pc:sldMkLst>
      </pc:sldChg>
      <pc:sldChg chg="del">
        <pc:chgData name="Victor da Silva Carvalho" userId="b36c3d71-31af-49d3-93ac-472c0145821b" providerId="ADAL" clId="{752CD894-19DF-46CA-BF23-CAC91A139FF5}" dt="2022-08-26T14:09:25.042" v="249" actId="47"/>
        <pc:sldMkLst>
          <pc:docMk/>
          <pc:sldMk cId="304989843" sldId="680"/>
        </pc:sldMkLst>
      </pc:sldChg>
      <pc:sldChg chg="del">
        <pc:chgData name="Victor da Silva Carvalho" userId="b36c3d71-31af-49d3-93ac-472c0145821b" providerId="ADAL" clId="{752CD894-19DF-46CA-BF23-CAC91A139FF5}" dt="2022-08-26T14:09:25.042" v="249" actId="47"/>
        <pc:sldMkLst>
          <pc:docMk/>
          <pc:sldMk cId="2027519545" sldId="681"/>
        </pc:sldMkLst>
      </pc:sldChg>
      <pc:sldChg chg="del">
        <pc:chgData name="Victor da Silva Carvalho" userId="b36c3d71-31af-49d3-93ac-472c0145821b" providerId="ADAL" clId="{752CD894-19DF-46CA-BF23-CAC91A139FF5}" dt="2022-08-26T14:09:25.042" v="249" actId="47"/>
        <pc:sldMkLst>
          <pc:docMk/>
          <pc:sldMk cId="1877964162" sldId="682"/>
        </pc:sldMkLst>
      </pc:sldChg>
      <pc:sldChg chg="del">
        <pc:chgData name="Victor da Silva Carvalho" userId="b36c3d71-31af-49d3-93ac-472c0145821b" providerId="ADAL" clId="{752CD894-19DF-46CA-BF23-CAC91A139FF5}" dt="2022-08-26T14:09:25.042" v="249" actId="47"/>
        <pc:sldMkLst>
          <pc:docMk/>
          <pc:sldMk cId="352998130" sldId="683"/>
        </pc:sldMkLst>
      </pc:sldChg>
      <pc:sldChg chg="del">
        <pc:chgData name="Victor da Silva Carvalho" userId="b36c3d71-31af-49d3-93ac-472c0145821b" providerId="ADAL" clId="{752CD894-19DF-46CA-BF23-CAC91A139FF5}" dt="2022-08-26T14:09:25.042" v="249" actId="47"/>
        <pc:sldMkLst>
          <pc:docMk/>
          <pc:sldMk cId="3449733486" sldId="684"/>
        </pc:sldMkLst>
      </pc:sldChg>
      <pc:sldChg chg="del">
        <pc:chgData name="Victor da Silva Carvalho" userId="b36c3d71-31af-49d3-93ac-472c0145821b" providerId="ADAL" clId="{752CD894-19DF-46CA-BF23-CAC91A139FF5}" dt="2022-08-26T14:09:25.042" v="249" actId="47"/>
        <pc:sldMkLst>
          <pc:docMk/>
          <pc:sldMk cId="272337170" sldId="685"/>
        </pc:sldMkLst>
      </pc:sldChg>
      <pc:sldChg chg="del">
        <pc:chgData name="Victor da Silva Carvalho" userId="b36c3d71-31af-49d3-93ac-472c0145821b" providerId="ADAL" clId="{752CD894-19DF-46CA-BF23-CAC91A139FF5}" dt="2022-08-26T14:09:25.042" v="249" actId="47"/>
        <pc:sldMkLst>
          <pc:docMk/>
          <pc:sldMk cId="486789357" sldId="686"/>
        </pc:sldMkLst>
      </pc:sldChg>
      <pc:sldChg chg="del">
        <pc:chgData name="Victor da Silva Carvalho" userId="b36c3d71-31af-49d3-93ac-472c0145821b" providerId="ADAL" clId="{752CD894-19DF-46CA-BF23-CAC91A139FF5}" dt="2022-08-26T14:09:25.042" v="249" actId="47"/>
        <pc:sldMkLst>
          <pc:docMk/>
          <pc:sldMk cId="3992286881" sldId="687"/>
        </pc:sldMkLst>
      </pc:sldChg>
      <pc:sldChg chg="addSp delSp modSp add del mod">
        <pc:chgData name="Victor da Silva Carvalho" userId="b36c3d71-31af-49d3-93ac-472c0145821b" providerId="ADAL" clId="{752CD894-19DF-46CA-BF23-CAC91A139FF5}" dt="2022-08-26T13:37:23.731" v="77" actId="47"/>
        <pc:sldMkLst>
          <pc:docMk/>
          <pc:sldMk cId="2049354486" sldId="688"/>
        </pc:sldMkLst>
        <pc:spChg chg="mod">
          <ac:chgData name="Victor da Silva Carvalho" userId="b36c3d71-31af-49d3-93ac-472c0145821b" providerId="ADAL" clId="{752CD894-19DF-46CA-BF23-CAC91A139FF5}" dt="2022-08-26T13:20:43.952" v="68" actId="1076"/>
          <ac:spMkLst>
            <pc:docMk/>
            <pc:sldMk cId="2049354486" sldId="688"/>
            <ac:spMk id="9" creationId="{17EFC5A6-51E4-6C2D-4190-8E42C9EED04D}"/>
          </ac:spMkLst>
        </pc:spChg>
        <pc:picChg chg="add mod">
          <ac:chgData name="Victor da Silva Carvalho" userId="b36c3d71-31af-49d3-93ac-472c0145821b" providerId="ADAL" clId="{752CD894-19DF-46CA-BF23-CAC91A139FF5}" dt="2022-08-26T13:20:16.280" v="56" actId="1076"/>
          <ac:picMkLst>
            <pc:docMk/>
            <pc:sldMk cId="2049354486" sldId="688"/>
            <ac:picMk id="4" creationId="{372B616E-BB9B-BF3C-8BE4-0AD001609B08}"/>
          </ac:picMkLst>
        </pc:picChg>
        <pc:picChg chg="del">
          <ac:chgData name="Victor da Silva Carvalho" userId="b36c3d71-31af-49d3-93ac-472c0145821b" providerId="ADAL" clId="{752CD894-19DF-46CA-BF23-CAC91A139FF5}" dt="2022-08-26T13:19:10.500" v="47" actId="478"/>
          <ac:picMkLst>
            <pc:docMk/>
            <pc:sldMk cId="2049354486" sldId="688"/>
            <ac:picMk id="8" creationId="{41D6C0AC-068F-FC67-6DFE-4260A450F373}"/>
          </ac:picMkLst>
        </pc:picChg>
      </pc:sldChg>
      <pc:sldChg chg="addSp delSp modSp add mod ord modNotesTx">
        <pc:chgData name="Victor da Silva Carvalho" userId="b36c3d71-31af-49d3-93ac-472c0145821b" providerId="ADAL" clId="{752CD894-19DF-46CA-BF23-CAC91A139FF5}" dt="2022-08-31T14:11:15.032" v="2348" actId="1076"/>
        <pc:sldMkLst>
          <pc:docMk/>
          <pc:sldMk cId="3504550806" sldId="689"/>
        </pc:sldMkLst>
        <pc:spChg chg="del">
          <ac:chgData name="Victor da Silva Carvalho" userId="b36c3d71-31af-49d3-93ac-472c0145821b" providerId="ADAL" clId="{752CD894-19DF-46CA-BF23-CAC91A139FF5}" dt="2022-08-31T14:11:11.504" v="2346" actId="478"/>
          <ac:spMkLst>
            <pc:docMk/>
            <pc:sldMk cId="3504550806" sldId="689"/>
            <ac:spMk id="9" creationId="{17EFC5A6-51E4-6C2D-4190-8E42C9EED04D}"/>
          </ac:spMkLst>
        </pc:spChg>
        <pc:picChg chg="del">
          <ac:chgData name="Victor da Silva Carvalho" userId="b36c3d71-31af-49d3-93ac-472c0145821b" providerId="ADAL" clId="{752CD894-19DF-46CA-BF23-CAC91A139FF5}" dt="2022-08-26T13:37:05.689" v="73" actId="478"/>
          <ac:picMkLst>
            <pc:docMk/>
            <pc:sldMk cId="3504550806" sldId="689"/>
            <ac:picMk id="4" creationId="{372B616E-BB9B-BF3C-8BE4-0AD001609B08}"/>
          </ac:picMkLst>
        </pc:picChg>
        <pc:picChg chg="add mod">
          <ac:chgData name="Victor da Silva Carvalho" userId="b36c3d71-31af-49d3-93ac-472c0145821b" providerId="ADAL" clId="{752CD894-19DF-46CA-BF23-CAC91A139FF5}" dt="2022-08-31T14:11:15.032" v="2348" actId="1076"/>
          <ac:picMkLst>
            <pc:docMk/>
            <pc:sldMk cId="3504550806" sldId="689"/>
            <ac:picMk id="5" creationId="{C3256E60-E124-9FED-3EB7-DFE17199A8E4}"/>
          </ac:picMkLst>
        </pc:picChg>
      </pc:sldChg>
      <pc:sldChg chg="addSp delSp modSp add mod modAnim modNotesTx">
        <pc:chgData name="Victor da Silva Carvalho" userId="b36c3d71-31af-49d3-93ac-472c0145821b" providerId="ADAL" clId="{752CD894-19DF-46CA-BF23-CAC91A139FF5}" dt="2022-08-31T14:11:45.995" v="2355"/>
        <pc:sldMkLst>
          <pc:docMk/>
          <pc:sldMk cId="1021484227" sldId="690"/>
        </pc:sldMkLst>
        <pc:spChg chg="del mod">
          <ac:chgData name="Victor da Silva Carvalho" userId="b36c3d71-31af-49d3-93ac-472c0145821b" providerId="ADAL" clId="{752CD894-19DF-46CA-BF23-CAC91A139FF5}" dt="2022-08-31T14:11:37.389" v="2352" actId="478"/>
          <ac:spMkLst>
            <pc:docMk/>
            <pc:sldMk cId="1021484227" sldId="690"/>
            <ac:spMk id="9" creationId="{17EFC5A6-51E4-6C2D-4190-8E42C9EED04D}"/>
          </ac:spMkLst>
        </pc:spChg>
        <pc:picChg chg="add mod">
          <ac:chgData name="Victor da Silva Carvalho" userId="b36c3d71-31af-49d3-93ac-472c0145821b" providerId="ADAL" clId="{752CD894-19DF-46CA-BF23-CAC91A139FF5}" dt="2022-08-26T13:40:25.537" v="83" actId="1076"/>
          <ac:picMkLst>
            <pc:docMk/>
            <pc:sldMk cId="1021484227" sldId="690"/>
            <ac:picMk id="4" creationId="{3A1321BF-52D1-8D6D-E2D2-2F6B0991972D}"/>
          </ac:picMkLst>
        </pc:picChg>
        <pc:picChg chg="del">
          <ac:chgData name="Victor da Silva Carvalho" userId="b36c3d71-31af-49d3-93ac-472c0145821b" providerId="ADAL" clId="{752CD894-19DF-46CA-BF23-CAC91A139FF5}" dt="2022-08-26T13:40:18.514" v="79" actId="478"/>
          <ac:picMkLst>
            <pc:docMk/>
            <pc:sldMk cId="1021484227" sldId="690"/>
            <ac:picMk id="5" creationId="{C3256E60-E124-9FED-3EB7-DFE17199A8E4}"/>
          </ac:picMkLst>
        </pc:picChg>
        <pc:picChg chg="add mod">
          <ac:chgData name="Victor da Silva Carvalho" userId="b36c3d71-31af-49d3-93ac-472c0145821b" providerId="ADAL" clId="{752CD894-19DF-46CA-BF23-CAC91A139FF5}" dt="2022-08-26T13:40:47.579" v="89" actId="1038"/>
          <ac:picMkLst>
            <pc:docMk/>
            <pc:sldMk cId="1021484227" sldId="690"/>
            <ac:picMk id="7" creationId="{E7FC6B79-0529-065D-D393-F2C3D17740C0}"/>
          </ac:picMkLst>
        </pc:picChg>
      </pc:sldChg>
      <pc:sldChg chg="addSp delSp modSp add mod modNotesTx">
        <pc:chgData name="Victor da Silva Carvalho" userId="b36c3d71-31af-49d3-93ac-472c0145821b" providerId="ADAL" clId="{752CD894-19DF-46CA-BF23-CAC91A139FF5}" dt="2022-08-31T14:12:03.624" v="2357" actId="1076"/>
        <pc:sldMkLst>
          <pc:docMk/>
          <pc:sldMk cId="1906091029" sldId="691"/>
        </pc:sldMkLst>
        <pc:spChg chg="del">
          <ac:chgData name="Victor da Silva Carvalho" userId="b36c3d71-31af-49d3-93ac-472c0145821b" providerId="ADAL" clId="{752CD894-19DF-46CA-BF23-CAC91A139FF5}" dt="2022-08-31T14:12:01.101" v="2356" actId="478"/>
          <ac:spMkLst>
            <pc:docMk/>
            <pc:sldMk cId="1906091029" sldId="691"/>
            <ac:spMk id="9" creationId="{17EFC5A6-51E4-6C2D-4190-8E42C9EED04D}"/>
          </ac:spMkLst>
        </pc:spChg>
        <pc:picChg chg="del">
          <ac:chgData name="Victor da Silva Carvalho" userId="b36c3d71-31af-49d3-93ac-472c0145821b" providerId="ADAL" clId="{752CD894-19DF-46CA-BF23-CAC91A139FF5}" dt="2022-08-26T13:47:03.727" v="95" actId="478"/>
          <ac:picMkLst>
            <pc:docMk/>
            <pc:sldMk cId="1906091029" sldId="691"/>
            <ac:picMk id="4" creationId="{3A1321BF-52D1-8D6D-E2D2-2F6B0991972D}"/>
          </ac:picMkLst>
        </pc:picChg>
        <pc:picChg chg="add mod">
          <ac:chgData name="Victor da Silva Carvalho" userId="b36c3d71-31af-49d3-93ac-472c0145821b" providerId="ADAL" clId="{752CD894-19DF-46CA-BF23-CAC91A139FF5}" dt="2022-08-31T14:12:03.624" v="2357" actId="1076"/>
          <ac:picMkLst>
            <pc:docMk/>
            <pc:sldMk cId="1906091029" sldId="691"/>
            <ac:picMk id="5" creationId="{BDB18EDB-FD62-5DC1-5A3F-D1BFE443886C}"/>
          </ac:picMkLst>
        </pc:picChg>
        <pc:picChg chg="del">
          <ac:chgData name="Victor da Silva Carvalho" userId="b36c3d71-31af-49d3-93ac-472c0145821b" providerId="ADAL" clId="{752CD894-19DF-46CA-BF23-CAC91A139FF5}" dt="2022-08-26T13:47:03.727" v="95" actId="478"/>
          <ac:picMkLst>
            <pc:docMk/>
            <pc:sldMk cId="1906091029" sldId="691"/>
            <ac:picMk id="7" creationId="{E7FC6B79-0529-065D-D393-F2C3D17740C0}"/>
          </ac:picMkLst>
        </pc:picChg>
      </pc:sldChg>
      <pc:sldChg chg="addSp delSp modSp add mod ord addAnim delAnim modAnim modNotesTx">
        <pc:chgData name="Victor da Silva Carvalho" userId="b36c3d71-31af-49d3-93ac-472c0145821b" providerId="ADAL" clId="{752CD894-19DF-46CA-BF23-CAC91A139FF5}" dt="2022-08-31T19:48:04.337" v="3967"/>
        <pc:sldMkLst>
          <pc:docMk/>
          <pc:sldMk cId="1009334740" sldId="692"/>
        </pc:sldMkLst>
        <pc:spChg chg="add mod">
          <ac:chgData name="Victor da Silva Carvalho" userId="b36c3d71-31af-49d3-93ac-472c0145821b" providerId="ADAL" clId="{752CD894-19DF-46CA-BF23-CAC91A139FF5}" dt="2022-08-31T19:08:20.511" v="3558" actId="1038"/>
          <ac:spMkLst>
            <pc:docMk/>
            <pc:sldMk cId="1009334740" sldId="692"/>
            <ac:spMk id="2" creationId="{F7AB3242-41F1-24F6-653D-84935507E07F}"/>
          </ac:spMkLst>
        </pc:spChg>
        <pc:spChg chg="add mod">
          <ac:chgData name="Victor da Silva Carvalho" userId="b36c3d71-31af-49d3-93ac-472c0145821b" providerId="ADAL" clId="{752CD894-19DF-46CA-BF23-CAC91A139FF5}" dt="2022-08-31T19:10:27.518" v="3646" actId="1035"/>
          <ac:spMkLst>
            <pc:docMk/>
            <pc:sldMk cId="1009334740" sldId="692"/>
            <ac:spMk id="3" creationId="{445F9B23-7DFB-55FB-C7B8-7D8E1C0BDE50}"/>
          </ac:spMkLst>
        </pc:spChg>
        <pc:spChg chg="add mod">
          <ac:chgData name="Victor da Silva Carvalho" userId="b36c3d71-31af-49d3-93ac-472c0145821b" providerId="ADAL" clId="{752CD894-19DF-46CA-BF23-CAC91A139FF5}" dt="2022-08-31T19:10:27.518" v="3646" actId="1035"/>
          <ac:spMkLst>
            <pc:docMk/>
            <pc:sldMk cId="1009334740" sldId="692"/>
            <ac:spMk id="4" creationId="{CB718E0F-EAF2-377B-FD05-C2197D1612FF}"/>
          </ac:spMkLst>
        </pc:spChg>
        <pc:spChg chg="add mod">
          <ac:chgData name="Victor da Silva Carvalho" userId="b36c3d71-31af-49d3-93ac-472c0145821b" providerId="ADAL" clId="{752CD894-19DF-46CA-BF23-CAC91A139FF5}" dt="2022-08-31T19:10:27.518" v="3646" actId="1035"/>
          <ac:spMkLst>
            <pc:docMk/>
            <pc:sldMk cId="1009334740" sldId="692"/>
            <ac:spMk id="5" creationId="{11D9D27F-407E-EAC3-5685-390DBA503151}"/>
          </ac:spMkLst>
        </pc:spChg>
        <pc:spChg chg="add mod">
          <ac:chgData name="Victor da Silva Carvalho" userId="b36c3d71-31af-49d3-93ac-472c0145821b" providerId="ADAL" clId="{752CD894-19DF-46CA-BF23-CAC91A139FF5}" dt="2022-08-31T19:10:27.518" v="3646" actId="1035"/>
          <ac:spMkLst>
            <pc:docMk/>
            <pc:sldMk cId="1009334740" sldId="692"/>
            <ac:spMk id="6" creationId="{427E12F1-2194-E827-C3A0-BF8FAA006E43}"/>
          </ac:spMkLst>
        </pc:spChg>
        <pc:spChg chg="del">
          <ac:chgData name="Victor da Silva Carvalho" userId="b36c3d71-31af-49d3-93ac-472c0145821b" providerId="ADAL" clId="{752CD894-19DF-46CA-BF23-CAC91A139FF5}" dt="2022-08-26T14:14:01.037" v="261" actId="478"/>
          <ac:spMkLst>
            <pc:docMk/>
            <pc:sldMk cId="1009334740" sldId="692"/>
            <ac:spMk id="8" creationId="{141945AB-CA14-2402-27F8-154B793A9CE8}"/>
          </ac:spMkLst>
        </pc:spChg>
        <pc:spChg chg="del">
          <ac:chgData name="Victor da Silva Carvalho" userId="b36c3d71-31af-49d3-93ac-472c0145821b" providerId="ADAL" clId="{752CD894-19DF-46CA-BF23-CAC91A139FF5}" dt="2022-08-26T14:13:59.733" v="260" actId="478"/>
          <ac:spMkLst>
            <pc:docMk/>
            <pc:sldMk cId="1009334740" sldId="692"/>
            <ac:spMk id="9" creationId="{8D7FACE4-397C-2751-3F8A-AC12197CF317}"/>
          </ac:spMkLst>
        </pc:spChg>
        <pc:spChg chg="mod">
          <ac:chgData name="Victor da Silva Carvalho" userId="b36c3d71-31af-49d3-93ac-472c0145821b" providerId="ADAL" clId="{752CD894-19DF-46CA-BF23-CAC91A139FF5}" dt="2022-08-31T19:10:27.518" v="3646" actId="1035"/>
          <ac:spMkLst>
            <pc:docMk/>
            <pc:sldMk cId="1009334740" sldId="692"/>
            <ac:spMk id="16" creationId="{F05214FA-4824-4DCA-A2E0-D0C471ABA0AF}"/>
          </ac:spMkLst>
        </pc:spChg>
        <pc:spChg chg="del mod">
          <ac:chgData name="Victor da Silva Carvalho" userId="b36c3d71-31af-49d3-93ac-472c0145821b" providerId="ADAL" clId="{752CD894-19DF-46CA-BF23-CAC91A139FF5}" dt="2022-08-26T14:22:59.732" v="413" actId="478"/>
          <ac:spMkLst>
            <pc:docMk/>
            <pc:sldMk cId="1009334740" sldId="692"/>
            <ac:spMk id="18" creationId="{87F2551D-A797-4127-B0D7-F6C714D5AC52}"/>
          </ac:spMkLst>
        </pc:spChg>
      </pc:sldChg>
      <pc:sldChg chg="modSp add del">
        <pc:chgData name="Victor da Silva Carvalho" userId="b36c3d71-31af-49d3-93ac-472c0145821b" providerId="ADAL" clId="{752CD894-19DF-46CA-BF23-CAC91A139FF5}" dt="2022-08-29T20:15:44.336" v="1593" actId="47"/>
        <pc:sldMkLst>
          <pc:docMk/>
          <pc:sldMk cId="965714953" sldId="693"/>
        </pc:sldMkLst>
        <pc:spChg chg="mod">
          <ac:chgData name="Victor da Silva Carvalho" userId="b36c3d71-31af-49d3-93ac-472c0145821b" providerId="ADAL" clId="{752CD894-19DF-46CA-BF23-CAC91A139FF5}" dt="2022-08-26T14:51:12.580" v="929" actId="20577"/>
          <ac:spMkLst>
            <pc:docMk/>
            <pc:sldMk cId="965714953" sldId="693"/>
            <ac:spMk id="16" creationId="{F05214FA-4824-4DCA-A2E0-D0C471ABA0AF}"/>
          </ac:spMkLst>
        </pc:spChg>
      </pc:sldChg>
      <pc:sldChg chg="modSp add del mod modAnim">
        <pc:chgData name="Victor da Silva Carvalho" userId="b36c3d71-31af-49d3-93ac-472c0145821b" providerId="ADAL" clId="{752CD894-19DF-46CA-BF23-CAC91A139FF5}" dt="2022-08-29T19:55:06.678" v="1450" actId="47"/>
        <pc:sldMkLst>
          <pc:docMk/>
          <pc:sldMk cId="1994431518" sldId="694"/>
        </pc:sldMkLst>
        <pc:spChg chg="mod">
          <ac:chgData name="Victor da Silva Carvalho" userId="b36c3d71-31af-49d3-93ac-472c0145821b" providerId="ADAL" clId="{752CD894-19DF-46CA-BF23-CAC91A139FF5}" dt="2022-08-26T14:54:21.468" v="975" actId="20577"/>
          <ac:spMkLst>
            <pc:docMk/>
            <pc:sldMk cId="1994431518" sldId="694"/>
            <ac:spMk id="16" creationId="{F05214FA-4824-4DCA-A2E0-D0C471ABA0AF}"/>
          </ac:spMkLst>
        </pc:spChg>
      </pc:sldChg>
      <pc:sldChg chg="addSp delSp modSp add mod delAnim modAnim modNotesTx">
        <pc:chgData name="Victor da Silva Carvalho" userId="b36c3d71-31af-49d3-93ac-472c0145821b" providerId="ADAL" clId="{752CD894-19DF-46CA-BF23-CAC91A139FF5}" dt="2022-08-31T18:50:13.977" v="3064" actId="20577"/>
        <pc:sldMkLst>
          <pc:docMk/>
          <pc:sldMk cId="2790564830" sldId="695"/>
        </pc:sldMkLst>
        <pc:spChg chg="add del mod">
          <ac:chgData name="Victor da Silva Carvalho" userId="b36c3d71-31af-49d3-93ac-472c0145821b" providerId="ADAL" clId="{752CD894-19DF-46CA-BF23-CAC91A139FF5}" dt="2022-08-31T18:48:27.035" v="3020" actId="478"/>
          <ac:spMkLst>
            <pc:docMk/>
            <pc:sldMk cId="2790564830" sldId="695"/>
            <ac:spMk id="2" creationId="{9B384EC0-6BD3-D5E4-74E9-915F6A47606C}"/>
          </ac:spMkLst>
        </pc:spChg>
        <pc:spChg chg="mod">
          <ac:chgData name="Victor da Silva Carvalho" userId="b36c3d71-31af-49d3-93ac-472c0145821b" providerId="ADAL" clId="{752CD894-19DF-46CA-BF23-CAC91A139FF5}" dt="2022-08-31T18:49:00.515" v="3036" actId="114"/>
          <ac:spMkLst>
            <pc:docMk/>
            <pc:sldMk cId="2790564830" sldId="695"/>
            <ac:spMk id="16" creationId="{F05214FA-4824-4DCA-A2E0-D0C471ABA0AF}"/>
          </ac:spMkLst>
        </pc:spChg>
      </pc:sldChg>
      <pc:sldChg chg="addSp delSp modSp add mod">
        <pc:chgData name="Victor da Silva Carvalho" userId="b36c3d71-31af-49d3-93ac-472c0145821b" providerId="ADAL" clId="{752CD894-19DF-46CA-BF23-CAC91A139FF5}" dt="2022-08-29T19:54:47.642" v="1448" actId="1076"/>
        <pc:sldMkLst>
          <pc:docMk/>
          <pc:sldMk cId="1845623025" sldId="696"/>
        </pc:sldMkLst>
        <pc:spChg chg="del">
          <ac:chgData name="Victor da Silva Carvalho" userId="b36c3d71-31af-49d3-93ac-472c0145821b" providerId="ADAL" clId="{752CD894-19DF-46CA-BF23-CAC91A139FF5}" dt="2022-08-29T19:47:34.865" v="1260" actId="478"/>
          <ac:spMkLst>
            <pc:docMk/>
            <pc:sldMk cId="1845623025" sldId="696"/>
            <ac:spMk id="3" creationId="{BE83256A-2A0E-492C-A89A-BA4F4A717B39}"/>
          </ac:spMkLst>
        </pc:spChg>
        <pc:spChg chg="add mod">
          <ac:chgData name="Victor da Silva Carvalho" userId="b36c3d71-31af-49d3-93ac-472c0145821b" providerId="ADAL" clId="{752CD894-19DF-46CA-BF23-CAC91A139FF5}" dt="2022-08-29T19:54:47.642" v="1448" actId="1076"/>
          <ac:spMkLst>
            <pc:docMk/>
            <pc:sldMk cId="1845623025" sldId="696"/>
            <ac:spMk id="8" creationId="{A604E984-0FC3-DE32-A8A1-A1B00143594D}"/>
          </ac:spMkLst>
        </pc:spChg>
        <pc:spChg chg="del">
          <ac:chgData name="Victor da Silva Carvalho" userId="b36c3d71-31af-49d3-93ac-472c0145821b" providerId="ADAL" clId="{752CD894-19DF-46CA-BF23-CAC91A139FF5}" dt="2022-08-29T19:47:34.865" v="1260" actId="478"/>
          <ac:spMkLst>
            <pc:docMk/>
            <pc:sldMk cId="1845623025" sldId="696"/>
            <ac:spMk id="9" creationId="{17EFC5A6-51E4-6C2D-4190-8E42C9EED04D}"/>
          </ac:spMkLst>
        </pc:spChg>
        <pc:picChg chg="add del mod">
          <ac:chgData name="Victor da Silva Carvalho" userId="b36c3d71-31af-49d3-93ac-472c0145821b" providerId="ADAL" clId="{752CD894-19DF-46CA-BF23-CAC91A139FF5}" dt="2022-08-29T19:50:02.229" v="1264" actId="22"/>
          <ac:picMkLst>
            <pc:docMk/>
            <pc:sldMk cId="1845623025" sldId="696"/>
            <ac:picMk id="4" creationId="{B4DC941B-638E-8F8A-009C-86AD0DCAFDFD}"/>
          </ac:picMkLst>
        </pc:picChg>
        <pc:picChg chg="del">
          <ac:chgData name="Victor da Silva Carvalho" userId="b36c3d71-31af-49d3-93ac-472c0145821b" providerId="ADAL" clId="{752CD894-19DF-46CA-BF23-CAC91A139FF5}" dt="2022-08-29T19:47:34.865" v="1260" actId="478"/>
          <ac:picMkLst>
            <pc:docMk/>
            <pc:sldMk cId="1845623025" sldId="696"/>
            <ac:picMk id="5" creationId="{BDB18EDB-FD62-5DC1-5A3F-D1BFE443886C}"/>
          </ac:picMkLst>
        </pc:picChg>
        <pc:picChg chg="add mod">
          <ac:chgData name="Victor da Silva Carvalho" userId="b36c3d71-31af-49d3-93ac-472c0145821b" providerId="ADAL" clId="{752CD894-19DF-46CA-BF23-CAC91A139FF5}" dt="2022-08-29T19:54:10.294" v="1446" actId="14100"/>
          <ac:picMkLst>
            <pc:docMk/>
            <pc:sldMk cId="1845623025" sldId="696"/>
            <ac:picMk id="7" creationId="{43829D0E-B252-3AD9-31E4-B6904E34AEE5}"/>
          </ac:picMkLst>
        </pc:picChg>
      </pc:sldChg>
      <pc:sldChg chg="modSp add mod ord">
        <pc:chgData name="Victor da Silva Carvalho" userId="b36c3d71-31af-49d3-93ac-472c0145821b" providerId="ADAL" clId="{752CD894-19DF-46CA-BF23-CAC91A139FF5}" dt="2022-08-29T19:55:18.389" v="1462" actId="20577"/>
        <pc:sldMkLst>
          <pc:docMk/>
          <pc:sldMk cId="3912300035" sldId="697"/>
        </pc:sldMkLst>
        <pc:spChg chg="mod">
          <ac:chgData name="Victor da Silva Carvalho" userId="b36c3d71-31af-49d3-93ac-472c0145821b" providerId="ADAL" clId="{752CD894-19DF-46CA-BF23-CAC91A139FF5}" dt="2022-08-29T19:55:18.389" v="1462" actId="20577"/>
          <ac:spMkLst>
            <pc:docMk/>
            <pc:sldMk cId="3912300035" sldId="697"/>
            <ac:spMk id="3" creationId="{798276E0-EADC-462B-87B6-0D47E6492649}"/>
          </ac:spMkLst>
        </pc:spChg>
      </pc:sldChg>
      <pc:sldChg chg="modSp add del mod">
        <pc:chgData name="Victor da Silva Carvalho" userId="b36c3d71-31af-49d3-93ac-472c0145821b" providerId="ADAL" clId="{752CD894-19DF-46CA-BF23-CAC91A139FF5}" dt="2022-08-31T18:40:49.213" v="2821" actId="47"/>
        <pc:sldMkLst>
          <pc:docMk/>
          <pc:sldMk cId="3034426198" sldId="698"/>
        </pc:sldMkLst>
        <pc:spChg chg="mod">
          <ac:chgData name="Victor da Silva Carvalho" userId="b36c3d71-31af-49d3-93ac-472c0145821b" providerId="ADAL" clId="{752CD894-19DF-46CA-BF23-CAC91A139FF5}" dt="2022-08-31T13:54:06.691" v="2345" actId="14100"/>
          <ac:spMkLst>
            <pc:docMk/>
            <pc:sldMk cId="3034426198" sldId="698"/>
            <ac:spMk id="16" creationId="{F05214FA-4824-4DCA-A2E0-D0C471ABA0AF}"/>
          </ac:spMkLst>
        </pc:spChg>
      </pc:sldChg>
    </pc:docChg>
  </pc:docChgLst>
  <pc:docChgLst>
    <pc:chgData name="Victor da Silva Carvalho" userId="b36c3d71-31af-49d3-93ac-472c0145821b" providerId="ADAL" clId="{9B7277D3-744F-4206-ACC4-1A8F230113CA}"/>
    <pc:docChg chg="undo custSel addSld delSld modSld sldOrd modSection">
      <pc:chgData name="Victor da Silva Carvalho" userId="b36c3d71-31af-49d3-93ac-472c0145821b" providerId="ADAL" clId="{9B7277D3-744F-4206-ACC4-1A8F230113CA}" dt="2024-06-25T13:48:20.087" v="25519" actId="20577"/>
      <pc:docMkLst>
        <pc:docMk/>
      </pc:docMkLst>
      <pc:sldChg chg="add del">
        <pc:chgData name="Victor da Silva Carvalho" userId="b36c3d71-31af-49d3-93ac-472c0145821b" providerId="ADAL" clId="{9B7277D3-744F-4206-ACC4-1A8F230113CA}" dt="2024-06-20T19:16:39.525" v="14470" actId="47"/>
        <pc:sldMkLst>
          <pc:docMk/>
          <pc:sldMk cId="0" sldId="258"/>
        </pc:sldMkLst>
      </pc:sldChg>
      <pc:sldChg chg="addSp delSp modSp add del mod">
        <pc:chgData name="Victor da Silva Carvalho" userId="b36c3d71-31af-49d3-93ac-472c0145821b" providerId="ADAL" clId="{9B7277D3-744F-4206-ACC4-1A8F230113CA}" dt="2024-06-21T18:47:45.902" v="16600" actId="1076"/>
        <pc:sldMkLst>
          <pc:docMk/>
          <pc:sldMk cId="0" sldId="263"/>
        </pc:sldMkLst>
        <pc:spChg chg="add del">
          <ac:chgData name="Victor da Silva Carvalho" userId="b36c3d71-31af-49d3-93ac-472c0145821b" providerId="ADAL" clId="{9B7277D3-744F-4206-ACC4-1A8F230113CA}" dt="2024-06-21T17:54:56.066" v="16288" actId="22"/>
          <ac:spMkLst>
            <pc:docMk/>
            <pc:sldMk cId="0" sldId="263"/>
            <ac:spMk id="3" creationId="{BB484C64-2D4B-E5ED-AC74-22CB6FF893B5}"/>
          </ac:spMkLst>
        </pc:spChg>
        <pc:spChg chg="mod">
          <ac:chgData name="Victor da Silva Carvalho" userId="b36c3d71-31af-49d3-93ac-472c0145821b" providerId="ADAL" clId="{9B7277D3-744F-4206-ACC4-1A8F230113CA}" dt="2024-06-21T18:47:43.707" v="16599" actId="1076"/>
          <ac:spMkLst>
            <pc:docMk/>
            <pc:sldMk cId="0" sldId="263"/>
            <ac:spMk id="85" creationId="{00000000-0000-0000-0000-000000000000}"/>
          </ac:spMkLst>
        </pc:spChg>
        <pc:spChg chg="del mod">
          <ac:chgData name="Victor da Silva Carvalho" userId="b36c3d71-31af-49d3-93ac-472c0145821b" providerId="ADAL" clId="{9B7277D3-744F-4206-ACC4-1A8F230113CA}" dt="2024-06-21T17:58:46.566" v="16407" actId="478"/>
          <ac:spMkLst>
            <pc:docMk/>
            <pc:sldMk cId="0" sldId="263"/>
            <ac:spMk id="86" creationId="{00000000-0000-0000-0000-000000000000}"/>
          </ac:spMkLst>
        </pc:spChg>
        <pc:spChg chg="mod">
          <ac:chgData name="Victor da Silva Carvalho" userId="b36c3d71-31af-49d3-93ac-472c0145821b" providerId="ADAL" clId="{9B7277D3-744F-4206-ACC4-1A8F230113CA}" dt="2024-06-21T18:47:45.902" v="16600" actId="1076"/>
          <ac:spMkLst>
            <pc:docMk/>
            <pc:sldMk cId="0" sldId="263"/>
            <ac:spMk id="89" creationId="{00000000-0000-0000-0000-000000000000}"/>
          </ac:spMkLst>
        </pc:spChg>
        <pc:graphicFrameChg chg="mod modGraphic">
          <ac:chgData name="Victor da Silva Carvalho" userId="b36c3d71-31af-49d3-93ac-472c0145821b" providerId="ADAL" clId="{9B7277D3-744F-4206-ACC4-1A8F230113CA}" dt="2024-06-21T17:58:52.438" v="16419" actId="1036"/>
          <ac:graphicFrameMkLst>
            <pc:docMk/>
            <pc:sldMk cId="0" sldId="263"/>
            <ac:graphicFrameMk id="88" creationId="{00000000-0000-0000-0000-000000000000}"/>
          </ac:graphicFrameMkLst>
        </pc:graphicFrameChg>
        <pc:picChg chg="mod">
          <ac:chgData name="Victor da Silva Carvalho" userId="b36c3d71-31af-49d3-93ac-472c0145821b" providerId="ADAL" clId="{9B7277D3-744F-4206-ACC4-1A8F230113CA}" dt="2024-06-21T17:57:56.566" v="16329" actId="1036"/>
          <ac:picMkLst>
            <pc:docMk/>
            <pc:sldMk cId="0" sldId="263"/>
            <ac:picMk id="87" creationId="{00000000-0000-0000-0000-000000000000}"/>
          </ac:picMkLst>
        </pc:picChg>
        <pc:picChg chg="mod">
          <ac:chgData name="Victor da Silva Carvalho" userId="b36c3d71-31af-49d3-93ac-472c0145821b" providerId="ADAL" clId="{9B7277D3-744F-4206-ACC4-1A8F230113CA}" dt="2024-06-21T17:58:52.438" v="16419" actId="1036"/>
          <ac:picMkLst>
            <pc:docMk/>
            <pc:sldMk cId="0" sldId="263"/>
            <ac:picMk id="90" creationId="{00000000-0000-0000-0000-000000000000}"/>
          </ac:picMkLst>
        </pc:picChg>
        <pc:picChg chg="mod">
          <ac:chgData name="Victor da Silva Carvalho" userId="b36c3d71-31af-49d3-93ac-472c0145821b" providerId="ADAL" clId="{9B7277D3-744F-4206-ACC4-1A8F230113CA}" dt="2024-06-21T17:58:52.438" v="16419" actId="1036"/>
          <ac:picMkLst>
            <pc:docMk/>
            <pc:sldMk cId="0" sldId="263"/>
            <ac:picMk id="91" creationId="{00000000-0000-0000-0000-000000000000}"/>
          </ac:picMkLst>
        </pc:picChg>
        <pc:picChg chg="mod">
          <ac:chgData name="Victor da Silva Carvalho" userId="b36c3d71-31af-49d3-93ac-472c0145821b" providerId="ADAL" clId="{9B7277D3-744F-4206-ACC4-1A8F230113CA}" dt="2024-06-21T17:58:52.438" v="16419" actId="1036"/>
          <ac:picMkLst>
            <pc:docMk/>
            <pc:sldMk cId="0" sldId="263"/>
            <ac:picMk id="92" creationId="{00000000-0000-0000-0000-000000000000}"/>
          </ac:picMkLst>
        </pc:picChg>
        <pc:picChg chg="mod">
          <ac:chgData name="Victor da Silva Carvalho" userId="b36c3d71-31af-49d3-93ac-472c0145821b" providerId="ADAL" clId="{9B7277D3-744F-4206-ACC4-1A8F230113CA}" dt="2024-06-21T17:58:52.438" v="16419" actId="1036"/>
          <ac:picMkLst>
            <pc:docMk/>
            <pc:sldMk cId="0" sldId="263"/>
            <ac:picMk id="93" creationId="{00000000-0000-0000-0000-000000000000}"/>
          </ac:picMkLst>
        </pc:picChg>
        <pc:picChg chg="mod">
          <ac:chgData name="Victor da Silva Carvalho" userId="b36c3d71-31af-49d3-93ac-472c0145821b" providerId="ADAL" clId="{9B7277D3-744F-4206-ACC4-1A8F230113CA}" dt="2024-06-21T17:58:52.438" v="16419" actId="1036"/>
          <ac:picMkLst>
            <pc:docMk/>
            <pc:sldMk cId="0" sldId="263"/>
            <ac:picMk id="94" creationId="{00000000-0000-0000-0000-000000000000}"/>
          </ac:picMkLst>
        </pc:picChg>
        <pc:picChg chg="mod">
          <ac:chgData name="Victor da Silva Carvalho" userId="b36c3d71-31af-49d3-93ac-472c0145821b" providerId="ADAL" clId="{9B7277D3-744F-4206-ACC4-1A8F230113CA}" dt="2024-06-21T17:58:52.438" v="16419" actId="1036"/>
          <ac:picMkLst>
            <pc:docMk/>
            <pc:sldMk cId="0" sldId="263"/>
            <ac:picMk id="95" creationId="{00000000-0000-0000-0000-000000000000}"/>
          </ac:picMkLst>
        </pc:picChg>
      </pc:sldChg>
      <pc:sldChg chg="delSp modSp add del mod">
        <pc:chgData name="Victor da Silva Carvalho" userId="b36c3d71-31af-49d3-93ac-472c0145821b" providerId="ADAL" clId="{9B7277D3-744F-4206-ACC4-1A8F230113CA}" dt="2024-06-21T18:47:59.374" v="16606" actId="1076"/>
        <pc:sldMkLst>
          <pc:docMk/>
          <pc:sldMk cId="0" sldId="264"/>
        </pc:sldMkLst>
        <pc:spChg chg="mod">
          <ac:chgData name="Victor da Silva Carvalho" userId="b36c3d71-31af-49d3-93ac-472c0145821b" providerId="ADAL" clId="{9B7277D3-744F-4206-ACC4-1A8F230113CA}" dt="2024-06-21T18:47:59.374" v="16606" actId="1076"/>
          <ac:spMkLst>
            <pc:docMk/>
            <pc:sldMk cId="0" sldId="264"/>
            <ac:spMk id="100" creationId="{00000000-0000-0000-0000-000000000000}"/>
          </ac:spMkLst>
        </pc:spChg>
        <pc:spChg chg="del mod">
          <ac:chgData name="Victor da Silva Carvalho" userId="b36c3d71-31af-49d3-93ac-472c0145821b" providerId="ADAL" clId="{9B7277D3-744F-4206-ACC4-1A8F230113CA}" dt="2024-06-21T17:59:11.415" v="16422" actId="478"/>
          <ac:spMkLst>
            <pc:docMk/>
            <pc:sldMk cId="0" sldId="264"/>
            <ac:spMk id="101" creationId="{00000000-0000-0000-0000-000000000000}"/>
          </ac:spMkLst>
        </pc:spChg>
        <pc:spChg chg="mod">
          <ac:chgData name="Victor da Silva Carvalho" userId="b36c3d71-31af-49d3-93ac-472c0145821b" providerId="ADAL" clId="{9B7277D3-744F-4206-ACC4-1A8F230113CA}" dt="2024-06-21T18:47:56.602" v="16605" actId="1076"/>
          <ac:spMkLst>
            <pc:docMk/>
            <pc:sldMk cId="0" sldId="264"/>
            <ac:spMk id="108" creationId="{00000000-0000-0000-0000-000000000000}"/>
          </ac:spMkLst>
        </pc:spChg>
        <pc:graphicFrameChg chg="mod modGraphic">
          <ac:chgData name="Victor da Silva Carvalho" userId="b36c3d71-31af-49d3-93ac-472c0145821b" providerId="ADAL" clId="{9B7277D3-744F-4206-ACC4-1A8F230113CA}" dt="2024-06-21T18:46:28.958" v="16481" actId="14734"/>
          <ac:graphicFrameMkLst>
            <pc:docMk/>
            <pc:sldMk cId="0" sldId="264"/>
            <ac:graphicFrameMk id="102" creationId="{00000000-0000-0000-0000-000000000000}"/>
          </ac:graphicFrameMkLst>
        </pc:graphicFrameChg>
        <pc:picChg chg="mod">
          <ac:chgData name="Victor da Silva Carvalho" userId="b36c3d71-31af-49d3-93ac-472c0145821b" providerId="ADAL" clId="{9B7277D3-744F-4206-ACC4-1A8F230113CA}" dt="2024-06-21T18:46:43.315" v="16507" actId="1036"/>
          <ac:picMkLst>
            <pc:docMk/>
            <pc:sldMk cId="0" sldId="264"/>
            <ac:picMk id="103" creationId="{00000000-0000-0000-0000-000000000000}"/>
          </ac:picMkLst>
        </pc:picChg>
        <pc:picChg chg="mod">
          <ac:chgData name="Victor da Silva Carvalho" userId="b36c3d71-31af-49d3-93ac-472c0145821b" providerId="ADAL" clId="{9B7277D3-744F-4206-ACC4-1A8F230113CA}" dt="2024-06-21T18:46:44.178" v="16511" actId="1035"/>
          <ac:picMkLst>
            <pc:docMk/>
            <pc:sldMk cId="0" sldId="264"/>
            <ac:picMk id="104" creationId="{00000000-0000-0000-0000-000000000000}"/>
          </ac:picMkLst>
        </pc:picChg>
        <pc:picChg chg="mod">
          <ac:chgData name="Victor da Silva Carvalho" userId="b36c3d71-31af-49d3-93ac-472c0145821b" providerId="ADAL" clId="{9B7277D3-744F-4206-ACC4-1A8F230113CA}" dt="2024-06-21T18:46:52.955" v="16572" actId="1036"/>
          <ac:picMkLst>
            <pc:docMk/>
            <pc:sldMk cId="0" sldId="264"/>
            <ac:picMk id="105" creationId="{00000000-0000-0000-0000-000000000000}"/>
          </ac:picMkLst>
        </pc:picChg>
        <pc:picChg chg="mod">
          <ac:chgData name="Victor da Silva Carvalho" userId="b36c3d71-31af-49d3-93ac-472c0145821b" providerId="ADAL" clId="{9B7277D3-744F-4206-ACC4-1A8F230113CA}" dt="2024-06-21T18:46:49.107" v="16549" actId="1035"/>
          <ac:picMkLst>
            <pc:docMk/>
            <pc:sldMk cId="0" sldId="264"/>
            <ac:picMk id="106" creationId="{00000000-0000-0000-0000-000000000000}"/>
          </ac:picMkLst>
        </pc:picChg>
        <pc:picChg chg="mod">
          <ac:chgData name="Victor da Silva Carvalho" userId="b36c3d71-31af-49d3-93ac-472c0145821b" providerId="ADAL" clId="{9B7277D3-744F-4206-ACC4-1A8F230113CA}" dt="2024-06-21T18:46:51.443" v="16566" actId="1036"/>
          <ac:picMkLst>
            <pc:docMk/>
            <pc:sldMk cId="0" sldId="264"/>
            <ac:picMk id="107" creationId="{00000000-0000-0000-0000-000000000000}"/>
          </ac:picMkLst>
        </pc:picChg>
        <pc:picChg chg="mod">
          <ac:chgData name="Victor da Silva Carvalho" userId="b36c3d71-31af-49d3-93ac-472c0145821b" providerId="ADAL" clId="{9B7277D3-744F-4206-ACC4-1A8F230113CA}" dt="2024-06-21T18:46:45.019" v="16515" actId="1036"/>
          <ac:picMkLst>
            <pc:docMk/>
            <pc:sldMk cId="0" sldId="264"/>
            <ac:picMk id="110" creationId="{00000000-0000-0000-0000-000000000000}"/>
          </ac:picMkLst>
        </pc:picChg>
      </pc:sldChg>
      <pc:sldChg chg="delSp modSp add del mod">
        <pc:chgData name="Victor da Silva Carvalho" userId="b36c3d71-31af-49d3-93ac-472c0145821b" providerId="ADAL" clId="{9B7277D3-744F-4206-ACC4-1A8F230113CA}" dt="2024-06-21T19:08:09.850" v="16882" actId="20577"/>
        <pc:sldMkLst>
          <pc:docMk/>
          <pc:sldMk cId="0" sldId="265"/>
        </pc:sldMkLst>
        <pc:spChg chg="mod">
          <ac:chgData name="Victor da Silva Carvalho" userId="b36c3d71-31af-49d3-93ac-472c0145821b" providerId="ADAL" clId="{9B7277D3-744F-4206-ACC4-1A8F230113CA}" dt="2024-06-21T18:48:21.662" v="16611" actId="1076"/>
          <ac:spMkLst>
            <pc:docMk/>
            <pc:sldMk cId="0" sldId="265"/>
            <ac:spMk id="115" creationId="{00000000-0000-0000-0000-000000000000}"/>
          </ac:spMkLst>
        </pc:spChg>
        <pc:spChg chg="del mod">
          <ac:chgData name="Victor da Silva Carvalho" userId="b36c3d71-31af-49d3-93ac-472c0145821b" providerId="ADAL" clId="{9B7277D3-744F-4206-ACC4-1A8F230113CA}" dt="2024-06-21T18:51:02.923" v="16745" actId="478"/>
          <ac:spMkLst>
            <pc:docMk/>
            <pc:sldMk cId="0" sldId="265"/>
            <ac:spMk id="116" creationId="{00000000-0000-0000-0000-000000000000}"/>
          </ac:spMkLst>
        </pc:spChg>
        <pc:spChg chg="mod">
          <ac:chgData name="Victor da Silva Carvalho" userId="b36c3d71-31af-49d3-93ac-472c0145821b" providerId="ADAL" clId="{9B7277D3-744F-4206-ACC4-1A8F230113CA}" dt="2024-06-21T18:48:11.962" v="16610" actId="14100"/>
          <ac:spMkLst>
            <pc:docMk/>
            <pc:sldMk cId="0" sldId="265"/>
            <ac:spMk id="123" creationId="{00000000-0000-0000-0000-000000000000}"/>
          </ac:spMkLst>
        </pc:spChg>
        <pc:graphicFrameChg chg="mod modGraphic">
          <ac:chgData name="Victor da Silva Carvalho" userId="b36c3d71-31af-49d3-93ac-472c0145821b" providerId="ADAL" clId="{9B7277D3-744F-4206-ACC4-1A8F230113CA}" dt="2024-06-21T19:08:09.850" v="16882" actId="20577"/>
          <ac:graphicFrameMkLst>
            <pc:docMk/>
            <pc:sldMk cId="0" sldId="265"/>
            <ac:graphicFrameMk id="117" creationId="{00000000-0000-0000-0000-000000000000}"/>
          </ac:graphicFrameMkLst>
        </pc:graphicFrameChg>
        <pc:picChg chg="mod">
          <ac:chgData name="Victor da Silva Carvalho" userId="b36c3d71-31af-49d3-93ac-472c0145821b" providerId="ADAL" clId="{9B7277D3-744F-4206-ACC4-1A8F230113CA}" dt="2024-06-21T18:50:10.938" v="16691" actId="1036"/>
          <ac:picMkLst>
            <pc:docMk/>
            <pc:sldMk cId="0" sldId="265"/>
            <ac:picMk id="119" creationId="{00000000-0000-0000-0000-000000000000}"/>
          </ac:picMkLst>
        </pc:picChg>
        <pc:picChg chg="mod">
          <ac:chgData name="Victor da Silva Carvalho" userId="b36c3d71-31af-49d3-93ac-472c0145821b" providerId="ADAL" clId="{9B7277D3-744F-4206-ACC4-1A8F230113CA}" dt="2024-06-21T18:50:06.786" v="16673" actId="1036"/>
          <ac:picMkLst>
            <pc:docMk/>
            <pc:sldMk cId="0" sldId="265"/>
            <ac:picMk id="120" creationId="{00000000-0000-0000-0000-000000000000}"/>
          </ac:picMkLst>
        </pc:picChg>
        <pc:picChg chg="mod">
          <ac:chgData name="Victor da Silva Carvalho" userId="b36c3d71-31af-49d3-93ac-472c0145821b" providerId="ADAL" clId="{9B7277D3-744F-4206-ACC4-1A8F230113CA}" dt="2024-06-21T18:50:03.896" v="16656" actId="1036"/>
          <ac:picMkLst>
            <pc:docMk/>
            <pc:sldMk cId="0" sldId="265"/>
            <ac:picMk id="121" creationId="{00000000-0000-0000-0000-000000000000}"/>
          </ac:picMkLst>
        </pc:picChg>
        <pc:picChg chg="mod">
          <ac:chgData name="Victor da Silva Carvalho" userId="b36c3d71-31af-49d3-93ac-472c0145821b" providerId="ADAL" clId="{9B7277D3-744F-4206-ACC4-1A8F230113CA}" dt="2024-06-21T18:50:02.090" v="16639" actId="1076"/>
          <ac:picMkLst>
            <pc:docMk/>
            <pc:sldMk cId="0" sldId="265"/>
            <ac:picMk id="122" creationId="{00000000-0000-0000-0000-000000000000}"/>
          </ac:picMkLst>
        </pc:picChg>
        <pc:picChg chg="mod">
          <ac:chgData name="Victor da Silva Carvalho" userId="b36c3d71-31af-49d3-93ac-472c0145821b" providerId="ADAL" clId="{9B7277D3-744F-4206-ACC4-1A8F230113CA}" dt="2024-06-21T18:50:09.819" v="16687" actId="1036"/>
          <ac:picMkLst>
            <pc:docMk/>
            <pc:sldMk cId="0" sldId="265"/>
            <ac:picMk id="125" creationId="{00000000-0000-0000-0000-000000000000}"/>
          </ac:picMkLst>
        </pc:picChg>
      </pc:sldChg>
      <pc:sldChg chg="delSp modSp add del mod">
        <pc:chgData name="Victor da Silva Carvalho" userId="b36c3d71-31af-49d3-93ac-472c0145821b" providerId="ADAL" clId="{9B7277D3-744F-4206-ACC4-1A8F230113CA}" dt="2024-06-21T19:10:18.964" v="16885" actId="478"/>
        <pc:sldMkLst>
          <pc:docMk/>
          <pc:sldMk cId="0" sldId="266"/>
        </pc:sldMkLst>
        <pc:spChg chg="mod">
          <ac:chgData name="Victor da Silva Carvalho" userId="b36c3d71-31af-49d3-93ac-472c0145821b" providerId="ADAL" clId="{9B7277D3-744F-4206-ACC4-1A8F230113CA}" dt="2024-06-21T18:50:46.596" v="16740" actId="207"/>
          <ac:spMkLst>
            <pc:docMk/>
            <pc:sldMk cId="0" sldId="266"/>
            <ac:spMk id="130" creationId="{00000000-0000-0000-0000-000000000000}"/>
          </ac:spMkLst>
        </pc:spChg>
        <pc:spChg chg="del mod">
          <ac:chgData name="Victor da Silva Carvalho" userId="b36c3d71-31af-49d3-93ac-472c0145821b" providerId="ADAL" clId="{9B7277D3-744F-4206-ACC4-1A8F230113CA}" dt="2024-06-21T19:10:18.964" v="16885" actId="478"/>
          <ac:spMkLst>
            <pc:docMk/>
            <pc:sldMk cId="0" sldId="266"/>
            <ac:spMk id="131" creationId="{00000000-0000-0000-0000-000000000000}"/>
          </ac:spMkLst>
        </pc:spChg>
        <pc:spChg chg="mod">
          <ac:chgData name="Victor da Silva Carvalho" userId="b36c3d71-31af-49d3-93ac-472c0145821b" providerId="ADAL" clId="{9B7277D3-744F-4206-ACC4-1A8F230113CA}" dt="2024-06-21T19:03:31.730" v="16780" actId="20577"/>
          <ac:spMkLst>
            <pc:docMk/>
            <pc:sldMk cId="0" sldId="266"/>
            <ac:spMk id="138" creationId="{00000000-0000-0000-0000-000000000000}"/>
          </ac:spMkLst>
        </pc:spChg>
        <pc:graphicFrameChg chg="mod modGraphic">
          <ac:chgData name="Victor da Silva Carvalho" userId="b36c3d71-31af-49d3-93ac-472c0145821b" providerId="ADAL" clId="{9B7277D3-744F-4206-ACC4-1A8F230113CA}" dt="2024-06-21T19:09:33.843" v="16884"/>
          <ac:graphicFrameMkLst>
            <pc:docMk/>
            <pc:sldMk cId="0" sldId="266"/>
            <ac:graphicFrameMk id="132" creationId="{00000000-0000-0000-0000-000000000000}"/>
          </ac:graphicFrameMkLst>
        </pc:graphicFrameChg>
        <pc:picChg chg="mod">
          <ac:chgData name="Victor da Silva Carvalho" userId="b36c3d71-31af-49d3-93ac-472c0145821b" providerId="ADAL" clId="{9B7277D3-744F-4206-ACC4-1A8F230113CA}" dt="2024-06-21T19:03:46.571" v="16835" actId="1036"/>
          <ac:picMkLst>
            <pc:docMk/>
            <pc:sldMk cId="0" sldId="266"/>
            <ac:picMk id="134" creationId="{00000000-0000-0000-0000-000000000000}"/>
          </ac:picMkLst>
        </pc:picChg>
        <pc:picChg chg="mod">
          <ac:chgData name="Victor da Silva Carvalho" userId="b36c3d71-31af-49d3-93ac-472c0145821b" providerId="ADAL" clId="{9B7277D3-744F-4206-ACC4-1A8F230113CA}" dt="2024-06-21T19:03:42.551" v="16816" actId="1035"/>
          <ac:picMkLst>
            <pc:docMk/>
            <pc:sldMk cId="0" sldId="266"/>
            <ac:picMk id="135" creationId="{00000000-0000-0000-0000-000000000000}"/>
          </ac:picMkLst>
        </pc:picChg>
        <pc:picChg chg="mod">
          <ac:chgData name="Victor da Silva Carvalho" userId="b36c3d71-31af-49d3-93ac-472c0145821b" providerId="ADAL" clId="{9B7277D3-744F-4206-ACC4-1A8F230113CA}" dt="2024-06-21T19:03:39.881" v="16799" actId="1036"/>
          <ac:picMkLst>
            <pc:docMk/>
            <pc:sldMk cId="0" sldId="266"/>
            <ac:picMk id="136" creationId="{00000000-0000-0000-0000-000000000000}"/>
          </ac:picMkLst>
        </pc:picChg>
        <pc:picChg chg="mod">
          <ac:chgData name="Victor da Silva Carvalho" userId="b36c3d71-31af-49d3-93ac-472c0145821b" providerId="ADAL" clId="{9B7277D3-744F-4206-ACC4-1A8F230113CA}" dt="2024-06-21T19:03:36.649" v="16781" actId="1076"/>
          <ac:picMkLst>
            <pc:docMk/>
            <pc:sldMk cId="0" sldId="266"/>
            <ac:picMk id="137" creationId="{00000000-0000-0000-0000-000000000000}"/>
          </ac:picMkLst>
        </pc:picChg>
        <pc:picChg chg="mod">
          <ac:chgData name="Victor da Silva Carvalho" userId="b36c3d71-31af-49d3-93ac-472c0145821b" providerId="ADAL" clId="{9B7277D3-744F-4206-ACC4-1A8F230113CA}" dt="2024-06-21T19:03:45.132" v="16826" actId="1036"/>
          <ac:picMkLst>
            <pc:docMk/>
            <pc:sldMk cId="0" sldId="266"/>
            <ac:picMk id="140" creationId="{00000000-0000-0000-0000-000000000000}"/>
          </ac:picMkLst>
        </pc:picChg>
      </pc:sldChg>
      <pc:sldChg chg="addSp delSp modSp add mod ord delAnim modAnim modNotesTx">
        <pc:chgData name="Victor da Silva Carvalho" userId="b36c3d71-31af-49d3-93ac-472c0145821b" providerId="ADAL" clId="{9B7277D3-744F-4206-ACC4-1A8F230113CA}" dt="2024-06-24T19:39:52.603" v="23790" actId="20577"/>
        <pc:sldMkLst>
          <pc:docMk/>
          <pc:sldMk cId="3268723079" sldId="408"/>
        </pc:sldMkLst>
        <pc:spChg chg="add mod">
          <ac:chgData name="Victor da Silva Carvalho" userId="b36c3d71-31af-49d3-93ac-472c0145821b" providerId="ADAL" clId="{9B7277D3-744F-4206-ACC4-1A8F230113CA}" dt="2024-06-18T00:59:04.389" v="3566" actId="20577"/>
          <ac:spMkLst>
            <pc:docMk/>
            <pc:sldMk cId="3268723079" sldId="408"/>
            <ac:spMk id="2" creationId="{217FE9BC-F063-BB1E-C18F-1065A843F459}"/>
          </ac:spMkLst>
        </pc:spChg>
        <pc:spChg chg="del mod">
          <ac:chgData name="Victor da Silva Carvalho" userId="b36c3d71-31af-49d3-93ac-472c0145821b" providerId="ADAL" clId="{9B7277D3-744F-4206-ACC4-1A8F230113CA}" dt="2024-06-18T00:59:02.628" v="3564" actId="478"/>
          <ac:spMkLst>
            <pc:docMk/>
            <pc:sldMk cId="3268723079" sldId="408"/>
            <ac:spMk id="7" creationId="{EDBEA9CD-7ADB-4948-8829-89E27DF95329}"/>
          </ac:spMkLst>
        </pc:spChg>
        <pc:spChg chg="mod">
          <ac:chgData name="Victor da Silva Carvalho" userId="b36c3d71-31af-49d3-93ac-472c0145821b" providerId="ADAL" clId="{9B7277D3-744F-4206-ACC4-1A8F230113CA}" dt="2024-06-18T18:43:24.599" v="4862" actId="1036"/>
          <ac:spMkLst>
            <pc:docMk/>
            <pc:sldMk cId="3268723079" sldId="408"/>
            <ac:spMk id="20" creationId="{48C8A0EC-8F26-462E-84B5-05F0E459004C}"/>
          </ac:spMkLst>
        </pc:spChg>
        <pc:spChg chg="mod">
          <ac:chgData name="Victor da Silva Carvalho" userId="b36c3d71-31af-49d3-93ac-472c0145821b" providerId="ADAL" clId="{9B7277D3-744F-4206-ACC4-1A8F230113CA}" dt="2024-06-18T18:43:24.599" v="4862" actId="1036"/>
          <ac:spMkLst>
            <pc:docMk/>
            <pc:sldMk cId="3268723079" sldId="408"/>
            <ac:spMk id="21" creationId="{915E1AA6-1B23-471A-A4C3-A1360FCBE04C}"/>
          </ac:spMkLst>
        </pc:spChg>
        <pc:spChg chg="mod">
          <ac:chgData name="Victor da Silva Carvalho" userId="b36c3d71-31af-49d3-93ac-472c0145821b" providerId="ADAL" clId="{9B7277D3-744F-4206-ACC4-1A8F230113CA}" dt="2024-06-18T18:43:24.599" v="4862" actId="1036"/>
          <ac:spMkLst>
            <pc:docMk/>
            <pc:sldMk cId="3268723079" sldId="408"/>
            <ac:spMk id="22" creationId="{A9CFC9BE-530E-48AA-8583-1CF4292E1497}"/>
          </ac:spMkLst>
        </pc:spChg>
        <pc:spChg chg="mod">
          <ac:chgData name="Victor da Silva Carvalho" userId="b36c3d71-31af-49d3-93ac-472c0145821b" providerId="ADAL" clId="{9B7277D3-744F-4206-ACC4-1A8F230113CA}" dt="2024-06-18T18:43:24.599" v="4862" actId="1036"/>
          <ac:spMkLst>
            <pc:docMk/>
            <pc:sldMk cId="3268723079" sldId="408"/>
            <ac:spMk id="23" creationId="{4196FCE4-E837-4AA8-A411-C9A31C32B56E}"/>
          </ac:spMkLst>
        </pc:spChg>
        <pc:spChg chg="mod">
          <ac:chgData name="Victor da Silva Carvalho" userId="b36c3d71-31af-49d3-93ac-472c0145821b" providerId="ADAL" clId="{9B7277D3-744F-4206-ACC4-1A8F230113CA}" dt="2024-06-18T18:43:24.599" v="4862" actId="1036"/>
          <ac:spMkLst>
            <pc:docMk/>
            <pc:sldMk cId="3268723079" sldId="408"/>
            <ac:spMk id="24" creationId="{4D601E82-4F27-4CE3-9D0F-1E1890B8434C}"/>
          </ac:spMkLst>
        </pc:spChg>
        <pc:spChg chg="mod">
          <ac:chgData name="Victor da Silva Carvalho" userId="b36c3d71-31af-49d3-93ac-472c0145821b" providerId="ADAL" clId="{9B7277D3-744F-4206-ACC4-1A8F230113CA}" dt="2024-06-18T18:43:24.599" v="4862" actId="1036"/>
          <ac:spMkLst>
            <pc:docMk/>
            <pc:sldMk cId="3268723079" sldId="408"/>
            <ac:spMk id="25" creationId="{20A41E59-AD39-4703-8B7D-4DB0A3DEBA21}"/>
          </ac:spMkLst>
        </pc:spChg>
        <pc:picChg chg="del">
          <ac:chgData name="Victor da Silva Carvalho" userId="b36c3d71-31af-49d3-93ac-472c0145821b" providerId="ADAL" clId="{9B7277D3-744F-4206-ACC4-1A8F230113CA}" dt="2024-06-13T14:11:57.980" v="842" actId="478"/>
          <ac:picMkLst>
            <pc:docMk/>
            <pc:sldMk cId="3268723079" sldId="408"/>
            <ac:picMk id="2" creationId="{6EE6EA98-B807-4BA1-ABC0-1B4E9FC3561F}"/>
          </ac:picMkLst>
        </pc:picChg>
        <pc:picChg chg="add mod">
          <ac:chgData name="Victor da Silva Carvalho" userId="b36c3d71-31af-49d3-93ac-472c0145821b" providerId="ADAL" clId="{9B7277D3-744F-4206-ACC4-1A8F230113CA}" dt="2024-06-18T00:58:49.141" v="3562"/>
          <ac:picMkLst>
            <pc:docMk/>
            <pc:sldMk cId="3268723079" sldId="408"/>
            <ac:picMk id="4" creationId="{11BBAA8F-0F1A-3AEA-5FBD-016E1896013F}"/>
          </ac:picMkLst>
        </pc:picChg>
        <pc:picChg chg="mod">
          <ac:chgData name="Victor da Silva Carvalho" userId="b36c3d71-31af-49d3-93ac-472c0145821b" providerId="ADAL" clId="{9B7277D3-744F-4206-ACC4-1A8F230113CA}" dt="2024-06-18T18:43:24.599" v="4862" actId="1036"/>
          <ac:picMkLst>
            <pc:docMk/>
            <pc:sldMk cId="3268723079" sldId="408"/>
            <ac:picMk id="7170" creationId="{63E0DA6A-BB72-44B4-BA78-06F908F8A0D4}"/>
          </ac:picMkLst>
        </pc:picChg>
        <pc:cxnChg chg="add mod">
          <ac:chgData name="Victor da Silva Carvalho" userId="b36c3d71-31af-49d3-93ac-472c0145821b" providerId="ADAL" clId="{9B7277D3-744F-4206-ACC4-1A8F230113CA}" dt="2024-06-18T00:58:49.141" v="3562"/>
          <ac:cxnSpMkLst>
            <pc:docMk/>
            <pc:sldMk cId="3268723079" sldId="408"/>
            <ac:cxnSpMk id="3" creationId="{09D28D18-07B4-082C-3C65-32B7116F962E}"/>
          </ac:cxnSpMkLst>
        </pc:cxnChg>
      </pc:sldChg>
      <pc:sldChg chg="add del">
        <pc:chgData name="Victor da Silva Carvalho" userId="b36c3d71-31af-49d3-93ac-472c0145821b" providerId="ADAL" clId="{9B7277D3-744F-4206-ACC4-1A8F230113CA}" dt="2024-06-18T20:40:08.664" v="6243" actId="47"/>
        <pc:sldMkLst>
          <pc:docMk/>
          <pc:sldMk cId="2271302553" sldId="410"/>
        </pc:sldMkLst>
      </pc:sldChg>
      <pc:sldChg chg="delSp add del mod delAnim">
        <pc:chgData name="Victor da Silva Carvalho" userId="b36c3d71-31af-49d3-93ac-472c0145821b" providerId="ADAL" clId="{9B7277D3-744F-4206-ACC4-1A8F230113CA}" dt="2024-06-20T19:16:10.072" v="14467" actId="47"/>
        <pc:sldMkLst>
          <pc:docMk/>
          <pc:sldMk cId="1580900013" sldId="411"/>
        </pc:sldMkLst>
        <pc:picChg chg="del">
          <ac:chgData name="Victor da Silva Carvalho" userId="b36c3d71-31af-49d3-93ac-472c0145821b" providerId="ADAL" clId="{9B7277D3-744F-4206-ACC4-1A8F230113CA}" dt="2024-06-19T19:39:59.788" v="10594" actId="21"/>
          <ac:picMkLst>
            <pc:docMk/>
            <pc:sldMk cId="1580900013" sldId="411"/>
            <ac:picMk id="3" creationId="{8F7E3BDA-6931-42F6-9813-41121863F4F0}"/>
          </ac:picMkLst>
        </pc:picChg>
      </pc:sldChg>
      <pc:sldChg chg="addSp delSp modSp add mod ord delAnim modAnim modNotesTx">
        <pc:chgData name="Victor da Silva Carvalho" userId="b36c3d71-31af-49d3-93ac-472c0145821b" providerId="ADAL" clId="{9B7277D3-744F-4206-ACC4-1A8F230113CA}" dt="2024-06-24T19:40:21.135" v="23799" actId="6549"/>
        <pc:sldMkLst>
          <pc:docMk/>
          <pc:sldMk cId="2241222595" sldId="412"/>
        </pc:sldMkLst>
        <pc:spChg chg="add mod ord">
          <ac:chgData name="Victor da Silva Carvalho" userId="b36c3d71-31af-49d3-93ac-472c0145821b" providerId="ADAL" clId="{9B7277D3-744F-4206-ACC4-1A8F230113CA}" dt="2024-06-18T18:49:26.263" v="4908" actId="1035"/>
          <ac:spMkLst>
            <pc:docMk/>
            <pc:sldMk cId="2241222595" sldId="412"/>
            <ac:spMk id="2" creationId="{8E419115-23C2-631B-B190-D4CE438A63AD}"/>
          </ac:spMkLst>
        </pc:spChg>
        <pc:spChg chg="add del mod">
          <ac:chgData name="Victor da Silva Carvalho" userId="b36c3d71-31af-49d3-93ac-472c0145821b" providerId="ADAL" clId="{9B7277D3-744F-4206-ACC4-1A8F230113CA}" dt="2024-06-20T20:09:12.059" v="14502" actId="478"/>
          <ac:spMkLst>
            <pc:docMk/>
            <pc:sldMk cId="2241222595" sldId="412"/>
            <ac:spMk id="6" creationId="{019D18F6-9081-E289-4460-CFE4E20B0B07}"/>
          </ac:spMkLst>
        </pc:spChg>
        <pc:spChg chg="add del mod">
          <ac:chgData name="Victor da Silva Carvalho" userId="b36c3d71-31af-49d3-93ac-472c0145821b" providerId="ADAL" clId="{9B7277D3-744F-4206-ACC4-1A8F230113CA}" dt="2024-06-20T20:09:32.518" v="14508" actId="478"/>
          <ac:spMkLst>
            <pc:docMk/>
            <pc:sldMk cId="2241222595" sldId="412"/>
            <ac:spMk id="7" creationId="{1F976A51-9753-4EB2-9DA0-F4C7B31D1C01}"/>
          </ac:spMkLst>
        </pc:spChg>
        <pc:spChg chg="mod">
          <ac:chgData name="Victor da Silva Carvalho" userId="b36c3d71-31af-49d3-93ac-472c0145821b" providerId="ADAL" clId="{9B7277D3-744F-4206-ACC4-1A8F230113CA}" dt="2024-06-20T20:08:12.239" v="14482" actId="2711"/>
          <ac:spMkLst>
            <pc:docMk/>
            <pc:sldMk cId="2241222595" sldId="412"/>
            <ac:spMk id="8" creationId="{E4E42E80-7873-4895-A304-209FA9DB5A17}"/>
          </ac:spMkLst>
        </pc:spChg>
        <pc:spChg chg="mod">
          <ac:chgData name="Victor da Silva Carvalho" userId="b36c3d71-31af-49d3-93ac-472c0145821b" providerId="ADAL" clId="{9B7277D3-744F-4206-ACC4-1A8F230113CA}" dt="2024-06-20T20:08:12.239" v="14482" actId="2711"/>
          <ac:spMkLst>
            <pc:docMk/>
            <pc:sldMk cId="2241222595" sldId="412"/>
            <ac:spMk id="9" creationId="{C9580DF7-26C2-4251-9359-77D0BEBF9DFF}"/>
          </ac:spMkLst>
        </pc:spChg>
        <pc:spChg chg="mod">
          <ac:chgData name="Victor da Silva Carvalho" userId="b36c3d71-31af-49d3-93ac-472c0145821b" providerId="ADAL" clId="{9B7277D3-744F-4206-ACC4-1A8F230113CA}" dt="2024-06-20T20:08:12.239" v="14482" actId="2711"/>
          <ac:spMkLst>
            <pc:docMk/>
            <pc:sldMk cId="2241222595" sldId="412"/>
            <ac:spMk id="10" creationId="{7D5DF3E4-8610-48D4-BA02-0BB3034BBBA0}"/>
          </ac:spMkLst>
        </pc:spChg>
        <pc:spChg chg="mod">
          <ac:chgData name="Victor da Silva Carvalho" userId="b36c3d71-31af-49d3-93ac-472c0145821b" providerId="ADAL" clId="{9B7277D3-744F-4206-ACC4-1A8F230113CA}" dt="2024-06-20T20:08:12.239" v="14482" actId="2711"/>
          <ac:spMkLst>
            <pc:docMk/>
            <pc:sldMk cId="2241222595" sldId="412"/>
            <ac:spMk id="11" creationId="{E572EE56-80BB-4221-AF7A-8783E5C6FCE7}"/>
          </ac:spMkLst>
        </pc:spChg>
        <pc:spChg chg="mod">
          <ac:chgData name="Victor da Silva Carvalho" userId="b36c3d71-31af-49d3-93ac-472c0145821b" providerId="ADAL" clId="{9B7277D3-744F-4206-ACC4-1A8F230113CA}" dt="2024-06-20T20:08:12.239" v="14482" actId="2711"/>
          <ac:spMkLst>
            <pc:docMk/>
            <pc:sldMk cId="2241222595" sldId="412"/>
            <ac:spMk id="12" creationId="{409C3B4A-46FD-45CE-A90C-7EE0A934A532}"/>
          </ac:spMkLst>
        </pc:spChg>
        <pc:spChg chg="mod">
          <ac:chgData name="Victor da Silva Carvalho" userId="b36c3d71-31af-49d3-93ac-472c0145821b" providerId="ADAL" clId="{9B7277D3-744F-4206-ACC4-1A8F230113CA}" dt="2024-06-20T20:08:12.239" v="14482" actId="2711"/>
          <ac:spMkLst>
            <pc:docMk/>
            <pc:sldMk cId="2241222595" sldId="412"/>
            <ac:spMk id="13" creationId="{69C8BD85-6D8E-45D4-AFBF-FFB3C98E3FE4}"/>
          </ac:spMkLst>
        </pc:spChg>
        <pc:spChg chg="mod">
          <ac:chgData name="Victor da Silva Carvalho" userId="b36c3d71-31af-49d3-93ac-472c0145821b" providerId="ADAL" clId="{9B7277D3-744F-4206-ACC4-1A8F230113CA}" dt="2024-06-20T20:08:12.239" v="14482" actId="2711"/>
          <ac:spMkLst>
            <pc:docMk/>
            <pc:sldMk cId="2241222595" sldId="412"/>
            <ac:spMk id="14" creationId="{16A80B96-F398-4736-92B3-078901F89859}"/>
          </ac:spMkLst>
        </pc:spChg>
        <pc:spChg chg="add mod">
          <ac:chgData name="Victor da Silva Carvalho" userId="b36c3d71-31af-49d3-93ac-472c0145821b" providerId="ADAL" clId="{9B7277D3-744F-4206-ACC4-1A8F230113CA}" dt="2024-06-20T20:12:20.100" v="14532" actId="14100"/>
          <ac:spMkLst>
            <pc:docMk/>
            <pc:sldMk cId="2241222595" sldId="412"/>
            <ac:spMk id="15" creationId="{3C03AEA4-364F-353C-CD45-9C136B75E116}"/>
          </ac:spMkLst>
        </pc:spChg>
        <pc:spChg chg="add mod">
          <ac:chgData name="Victor da Silva Carvalho" userId="b36c3d71-31af-49d3-93ac-472c0145821b" providerId="ADAL" clId="{9B7277D3-744F-4206-ACC4-1A8F230113CA}" dt="2024-06-20T20:12:49.679" v="14535" actId="14100"/>
          <ac:spMkLst>
            <pc:docMk/>
            <pc:sldMk cId="2241222595" sldId="412"/>
            <ac:spMk id="16" creationId="{94D9612D-404C-87AF-57B8-418C7C6203A9}"/>
          </ac:spMkLst>
        </pc:spChg>
        <pc:spChg chg="del mod">
          <ac:chgData name="Victor da Silva Carvalho" userId="b36c3d71-31af-49d3-93ac-472c0145821b" providerId="ADAL" clId="{9B7277D3-744F-4206-ACC4-1A8F230113CA}" dt="2024-06-18T18:49:01.854" v="4866" actId="478"/>
          <ac:spMkLst>
            <pc:docMk/>
            <pc:sldMk cId="2241222595" sldId="412"/>
            <ac:spMk id="20" creationId="{48C8A0EC-8F26-462E-84B5-05F0E459004C}"/>
          </ac:spMkLst>
        </pc:spChg>
        <pc:picChg chg="mod">
          <ac:chgData name="Victor da Silva Carvalho" userId="b36c3d71-31af-49d3-93ac-472c0145821b" providerId="ADAL" clId="{9B7277D3-744F-4206-ACC4-1A8F230113CA}" dt="2024-06-18T20:34:09.948" v="6206" actId="1076"/>
          <ac:picMkLst>
            <pc:docMk/>
            <pc:sldMk cId="2241222595" sldId="412"/>
            <ac:picMk id="3" creationId="{B8916477-6C81-4943-AC91-7534374C4298}"/>
          </ac:picMkLst>
        </pc:picChg>
        <pc:picChg chg="add mod">
          <ac:chgData name="Victor da Silva Carvalho" userId="b36c3d71-31af-49d3-93ac-472c0145821b" providerId="ADAL" clId="{9B7277D3-744F-4206-ACC4-1A8F230113CA}" dt="2024-06-18T18:49:26.263" v="4908" actId="1035"/>
          <ac:picMkLst>
            <pc:docMk/>
            <pc:sldMk cId="2241222595" sldId="412"/>
            <ac:picMk id="5" creationId="{8D84DD81-1A00-A05C-0988-F820AC1E7BFB}"/>
          </ac:picMkLst>
        </pc:picChg>
        <pc:cxnChg chg="add mod">
          <ac:chgData name="Victor da Silva Carvalho" userId="b36c3d71-31af-49d3-93ac-472c0145821b" providerId="ADAL" clId="{9B7277D3-744F-4206-ACC4-1A8F230113CA}" dt="2024-06-18T18:49:26.263" v="4908" actId="1035"/>
          <ac:cxnSpMkLst>
            <pc:docMk/>
            <pc:sldMk cId="2241222595" sldId="412"/>
            <ac:cxnSpMk id="4" creationId="{5B9E80EF-3739-54E6-CDD3-1A803CD02E54}"/>
          </ac:cxnSpMkLst>
        </pc:cxnChg>
      </pc:sldChg>
      <pc:sldChg chg="add del">
        <pc:chgData name="Victor da Silva Carvalho" userId="b36c3d71-31af-49d3-93ac-472c0145821b" providerId="ADAL" clId="{9B7277D3-744F-4206-ACC4-1A8F230113CA}" dt="2024-06-20T19:16:06.551" v="14466" actId="47"/>
        <pc:sldMkLst>
          <pc:docMk/>
          <pc:sldMk cId="15195976" sldId="414"/>
        </pc:sldMkLst>
      </pc:sldChg>
      <pc:sldChg chg="modSp add mod ord modNotesTx">
        <pc:chgData name="Victor da Silva Carvalho" userId="b36c3d71-31af-49d3-93ac-472c0145821b" providerId="ADAL" clId="{9B7277D3-744F-4206-ACC4-1A8F230113CA}" dt="2024-06-24T19:43:21.580" v="24038" actId="6549"/>
        <pc:sldMkLst>
          <pc:docMk/>
          <pc:sldMk cId="3141110689" sldId="415"/>
        </pc:sldMkLst>
        <pc:picChg chg="mod">
          <ac:chgData name="Victor da Silva Carvalho" userId="b36c3d71-31af-49d3-93ac-472c0145821b" providerId="ADAL" clId="{9B7277D3-744F-4206-ACC4-1A8F230113CA}" dt="2024-06-18T19:03:28.779" v="5455" actId="1076"/>
          <ac:picMkLst>
            <pc:docMk/>
            <pc:sldMk cId="3141110689" sldId="415"/>
            <ac:picMk id="4" creationId="{A6864344-C639-4E1D-8490-5103AC907241}"/>
          </ac:picMkLst>
        </pc:picChg>
      </pc:sldChg>
      <pc:sldChg chg="del">
        <pc:chgData name="Victor da Silva Carvalho" userId="b36c3d71-31af-49d3-93ac-472c0145821b" providerId="ADAL" clId="{9B7277D3-744F-4206-ACC4-1A8F230113CA}" dt="2024-06-12T18:31:03.662" v="47" actId="47"/>
        <pc:sldMkLst>
          <pc:docMk/>
          <pc:sldMk cId="3582782112" sldId="701"/>
        </pc:sldMkLst>
      </pc:sldChg>
      <pc:sldChg chg="del">
        <pc:chgData name="Victor da Silva Carvalho" userId="b36c3d71-31af-49d3-93ac-472c0145821b" providerId="ADAL" clId="{9B7277D3-744F-4206-ACC4-1A8F230113CA}" dt="2024-06-12T18:31:03.662" v="47" actId="47"/>
        <pc:sldMkLst>
          <pc:docMk/>
          <pc:sldMk cId="1219277923" sldId="704"/>
        </pc:sldMkLst>
      </pc:sldChg>
      <pc:sldChg chg="del">
        <pc:chgData name="Victor da Silva Carvalho" userId="b36c3d71-31af-49d3-93ac-472c0145821b" providerId="ADAL" clId="{9B7277D3-744F-4206-ACC4-1A8F230113CA}" dt="2024-06-12T18:31:03.662" v="47" actId="47"/>
        <pc:sldMkLst>
          <pc:docMk/>
          <pc:sldMk cId="1555067768" sldId="734"/>
        </pc:sldMkLst>
      </pc:sldChg>
      <pc:sldChg chg="del">
        <pc:chgData name="Victor da Silva Carvalho" userId="b36c3d71-31af-49d3-93ac-472c0145821b" providerId="ADAL" clId="{9B7277D3-744F-4206-ACC4-1A8F230113CA}" dt="2024-06-12T18:31:03.662" v="47" actId="47"/>
        <pc:sldMkLst>
          <pc:docMk/>
          <pc:sldMk cId="1863725589" sldId="735"/>
        </pc:sldMkLst>
      </pc:sldChg>
      <pc:sldChg chg="del">
        <pc:chgData name="Victor da Silva Carvalho" userId="b36c3d71-31af-49d3-93ac-472c0145821b" providerId="ADAL" clId="{9B7277D3-744F-4206-ACC4-1A8F230113CA}" dt="2024-06-12T18:31:03.662" v="47" actId="47"/>
        <pc:sldMkLst>
          <pc:docMk/>
          <pc:sldMk cId="3205538040" sldId="736"/>
        </pc:sldMkLst>
      </pc:sldChg>
      <pc:sldChg chg="del">
        <pc:chgData name="Victor da Silva Carvalho" userId="b36c3d71-31af-49d3-93ac-472c0145821b" providerId="ADAL" clId="{9B7277D3-744F-4206-ACC4-1A8F230113CA}" dt="2024-06-12T18:31:03.662" v="47" actId="47"/>
        <pc:sldMkLst>
          <pc:docMk/>
          <pc:sldMk cId="1489547682" sldId="737"/>
        </pc:sldMkLst>
      </pc:sldChg>
      <pc:sldChg chg="del">
        <pc:chgData name="Victor da Silva Carvalho" userId="b36c3d71-31af-49d3-93ac-472c0145821b" providerId="ADAL" clId="{9B7277D3-744F-4206-ACC4-1A8F230113CA}" dt="2024-06-12T18:31:03.662" v="47" actId="47"/>
        <pc:sldMkLst>
          <pc:docMk/>
          <pc:sldMk cId="3039070056" sldId="738"/>
        </pc:sldMkLst>
      </pc:sldChg>
      <pc:sldChg chg="del">
        <pc:chgData name="Victor da Silva Carvalho" userId="b36c3d71-31af-49d3-93ac-472c0145821b" providerId="ADAL" clId="{9B7277D3-744F-4206-ACC4-1A8F230113CA}" dt="2024-06-12T18:31:03.662" v="47" actId="47"/>
        <pc:sldMkLst>
          <pc:docMk/>
          <pc:sldMk cId="472664661" sldId="739"/>
        </pc:sldMkLst>
      </pc:sldChg>
      <pc:sldChg chg="del">
        <pc:chgData name="Victor da Silva Carvalho" userId="b36c3d71-31af-49d3-93ac-472c0145821b" providerId="ADAL" clId="{9B7277D3-744F-4206-ACC4-1A8F230113CA}" dt="2024-06-12T18:31:03.662" v="47" actId="47"/>
        <pc:sldMkLst>
          <pc:docMk/>
          <pc:sldMk cId="519955879" sldId="740"/>
        </pc:sldMkLst>
      </pc:sldChg>
      <pc:sldChg chg="del">
        <pc:chgData name="Victor da Silva Carvalho" userId="b36c3d71-31af-49d3-93ac-472c0145821b" providerId="ADAL" clId="{9B7277D3-744F-4206-ACC4-1A8F230113CA}" dt="2024-06-12T18:31:03.662" v="47" actId="47"/>
        <pc:sldMkLst>
          <pc:docMk/>
          <pc:sldMk cId="454197856" sldId="741"/>
        </pc:sldMkLst>
      </pc:sldChg>
      <pc:sldChg chg="del">
        <pc:chgData name="Victor da Silva Carvalho" userId="b36c3d71-31af-49d3-93ac-472c0145821b" providerId="ADAL" clId="{9B7277D3-744F-4206-ACC4-1A8F230113CA}" dt="2024-06-12T18:31:03.662" v="47" actId="47"/>
        <pc:sldMkLst>
          <pc:docMk/>
          <pc:sldMk cId="3135279881" sldId="745"/>
        </pc:sldMkLst>
      </pc:sldChg>
      <pc:sldChg chg="del">
        <pc:chgData name="Victor da Silva Carvalho" userId="b36c3d71-31af-49d3-93ac-472c0145821b" providerId="ADAL" clId="{9B7277D3-744F-4206-ACC4-1A8F230113CA}" dt="2024-06-12T18:31:03.662" v="47" actId="47"/>
        <pc:sldMkLst>
          <pc:docMk/>
          <pc:sldMk cId="1614571918" sldId="747"/>
        </pc:sldMkLst>
      </pc:sldChg>
      <pc:sldChg chg="del">
        <pc:chgData name="Victor da Silva Carvalho" userId="b36c3d71-31af-49d3-93ac-472c0145821b" providerId="ADAL" clId="{9B7277D3-744F-4206-ACC4-1A8F230113CA}" dt="2024-06-12T18:31:03.662" v="47" actId="47"/>
        <pc:sldMkLst>
          <pc:docMk/>
          <pc:sldMk cId="3170522171" sldId="758"/>
        </pc:sldMkLst>
      </pc:sldChg>
      <pc:sldChg chg="del">
        <pc:chgData name="Victor da Silva Carvalho" userId="b36c3d71-31af-49d3-93ac-472c0145821b" providerId="ADAL" clId="{9B7277D3-744F-4206-ACC4-1A8F230113CA}" dt="2024-06-12T18:31:03.662" v="47" actId="47"/>
        <pc:sldMkLst>
          <pc:docMk/>
          <pc:sldMk cId="1206958684" sldId="759"/>
        </pc:sldMkLst>
      </pc:sldChg>
      <pc:sldChg chg="del">
        <pc:chgData name="Victor da Silva Carvalho" userId="b36c3d71-31af-49d3-93ac-472c0145821b" providerId="ADAL" clId="{9B7277D3-744F-4206-ACC4-1A8F230113CA}" dt="2024-06-12T18:31:17.294" v="50" actId="47"/>
        <pc:sldMkLst>
          <pc:docMk/>
          <pc:sldMk cId="1920827230" sldId="764"/>
        </pc:sldMkLst>
      </pc:sldChg>
      <pc:sldChg chg="del">
        <pc:chgData name="Victor da Silva Carvalho" userId="b36c3d71-31af-49d3-93ac-472c0145821b" providerId="ADAL" clId="{9B7277D3-744F-4206-ACC4-1A8F230113CA}" dt="2024-06-12T18:31:03.662" v="47" actId="47"/>
        <pc:sldMkLst>
          <pc:docMk/>
          <pc:sldMk cId="1050683395" sldId="806"/>
        </pc:sldMkLst>
      </pc:sldChg>
      <pc:sldChg chg="del">
        <pc:chgData name="Victor da Silva Carvalho" userId="b36c3d71-31af-49d3-93ac-472c0145821b" providerId="ADAL" clId="{9B7277D3-744F-4206-ACC4-1A8F230113CA}" dt="2024-06-12T18:31:03.662" v="47" actId="47"/>
        <pc:sldMkLst>
          <pc:docMk/>
          <pc:sldMk cId="3483343150" sldId="807"/>
        </pc:sldMkLst>
      </pc:sldChg>
      <pc:sldChg chg="del">
        <pc:chgData name="Victor da Silva Carvalho" userId="b36c3d71-31af-49d3-93ac-472c0145821b" providerId="ADAL" clId="{9B7277D3-744F-4206-ACC4-1A8F230113CA}" dt="2024-06-12T18:31:15.388" v="49" actId="47"/>
        <pc:sldMkLst>
          <pc:docMk/>
          <pc:sldMk cId="3201042347" sldId="809"/>
        </pc:sldMkLst>
      </pc:sldChg>
      <pc:sldChg chg="del">
        <pc:chgData name="Victor da Silva Carvalho" userId="b36c3d71-31af-49d3-93ac-472c0145821b" providerId="ADAL" clId="{9B7277D3-744F-4206-ACC4-1A8F230113CA}" dt="2024-06-10T19:55:35.898" v="18" actId="47"/>
        <pc:sldMkLst>
          <pc:docMk/>
          <pc:sldMk cId="1802464249" sldId="810"/>
        </pc:sldMkLst>
      </pc:sldChg>
      <pc:sldChg chg="del">
        <pc:chgData name="Victor da Silva Carvalho" userId="b36c3d71-31af-49d3-93ac-472c0145821b" providerId="ADAL" clId="{9B7277D3-744F-4206-ACC4-1A8F230113CA}" dt="2024-06-20T19:16:42.730" v="14471" actId="47"/>
        <pc:sldMkLst>
          <pc:docMk/>
          <pc:sldMk cId="406328011" sldId="811"/>
        </pc:sldMkLst>
      </pc:sldChg>
      <pc:sldChg chg="addSp delSp modSp mod ord delAnim modAnim modNotesTx">
        <pc:chgData name="Victor da Silva Carvalho" userId="b36c3d71-31af-49d3-93ac-472c0145821b" providerId="ADAL" clId="{9B7277D3-744F-4206-ACC4-1A8F230113CA}" dt="2024-06-24T19:34:47.091" v="23202" actId="20577"/>
        <pc:sldMkLst>
          <pc:docMk/>
          <pc:sldMk cId="2121728984" sldId="812"/>
        </pc:sldMkLst>
        <pc:spChg chg="mod">
          <ac:chgData name="Victor da Silva Carvalho" userId="b36c3d71-31af-49d3-93ac-472c0145821b" providerId="ADAL" clId="{9B7277D3-744F-4206-ACC4-1A8F230113CA}" dt="2024-06-18T00:57:59.600" v="3560" actId="2711"/>
          <ac:spMkLst>
            <pc:docMk/>
            <pc:sldMk cId="2121728984" sldId="812"/>
            <ac:spMk id="2" creationId="{DC192C67-3FBA-AF1D-4206-5E94366F9FC2}"/>
          </ac:spMkLst>
        </pc:spChg>
        <pc:spChg chg="del mod">
          <ac:chgData name="Victor da Silva Carvalho" userId="b36c3d71-31af-49d3-93ac-472c0145821b" providerId="ADAL" clId="{9B7277D3-744F-4206-ACC4-1A8F230113CA}" dt="2024-06-13T13:23:07.169" v="210" actId="478"/>
          <ac:spMkLst>
            <pc:docMk/>
            <pc:sldMk cId="2121728984" sldId="812"/>
            <ac:spMk id="3" creationId="{B891FB69-A7EF-3F25-4423-D4D4E3A05AA4}"/>
          </ac:spMkLst>
        </pc:spChg>
        <pc:spChg chg="add mod">
          <ac:chgData name="Victor da Silva Carvalho" userId="b36c3d71-31af-49d3-93ac-472c0145821b" providerId="ADAL" clId="{9B7277D3-744F-4206-ACC4-1A8F230113CA}" dt="2024-06-18T00:51:23.859" v="3554" actId="1076"/>
          <ac:spMkLst>
            <pc:docMk/>
            <pc:sldMk cId="2121728984" sldId="812"/>
            <ac:spMk id="3" creationId="{BBBB4364-9A31-BF05-E4C2-0098A27EBEFC}"/>
          </ac:spMkLst>
        </pc:spChg>
        <pc:spChg chg="del">
          <ac:chgData name="Victor da Silva Carvalho" userId="b36c3d71-31af-49d3-93ac-472c0145821b" providerId="ADAL" clId="{9B7277D3-744F-4206-ACC4-1A8F230113CA}" dt="2024-06-13T13:22:46.282" v="149" actId="478"/>
          <ac:spMkLst>
            <pc:docMk/>
            <pc:sldMk cId="2121728984" sldId="812"/>
            <ac:spMk id="4" creationId="{5224763E-03B2-76C0-B751-ECFBD28F15DE}"/>
          </ac:spMkLst>
        </pc:spChg>
        <pc:spChg chg="add mod">
          <ac:chgData name="Victor da Silva Carvalho" userId="b36c3d71-31af-49d3-93ac-472c0145821b" providerId="ADAL" clId="{9B7277D3-744F-4206-ACC4-1A8F230113CA}" dt="2024-06-18T00:51:23.859" v="3554" actId="1076"/>
          <ac:spMkLst>
            <pc:docMk/>
            <pc:sldMk cId="2121728984" sldId="812"/>
            <ac:spMk id="4" creationId="{F04701B4-0C6A-4F8A-077F-8B355195EF0F}"/>
          </ac:spMkLst>
        </pc:spChg>
        <pc:spChg chg="add mod">
          <ac:chgData name="Victor da Silva Carvalho" userId="b36c3d71-31af-49d3-93ac-472c0145821b" providerId="ADAL" clId="{9B7277D3-744F-4206-ACC4-1A8F230113CA}" dt="2024-06-18T00:51:23.859" v="3554" actId="1076"/>
          <ac:spMkLst>
            <pc:docMk/>
            <pc:sldMk cId="2121728984" sldId="812"/>
            <ac:spMk id="5" creationId="{11BFDEF5-686A-B0E7-E81D-39B25B14E38F}"/>
          </ac:spMkLst>
        </pc:spChg>
        <pc:spChg chg="del">
          <ac:chgData name="Victor da Silva Carvalho" userId="b36c3d71-31af-49d3-93ac-472c0145821b" providerId="ADAL" clId="{9B7277D3-744F-4206-ACC4-1A8F230113CA}" dt="2024-06-13T13:22:46.282" v="149" actId="478"/>
          <ac:spMkLst>
            <pc:docMk/>
            <pc:sldMk cId="2121728984" sldId="812"/>
            <ac:spMk id="5" creationId="{1201440C-36B2-6841-3655-9675F9058DCE}"/>
          </ac:spMkLst>
        </pc:spChg>
        <pc:spChg chg="mod">
          <ac:chgData name="Victor da Silva Carvalho" userId="b36c3d71-31af-49d3-93ac-472c0145821b" providerId="ADAL" clId="{9B7277D3-744F-4206-ACC4-1A8F230113CA}" dt="2024-06-18T00:51:09.491" v="3552" actId="1076"/>
          <ac:spMkLst>
            <pc:docMk/>
            <pc:sldMk cId="2121728984" sldId="812"/>
            <ac:spMk id="6" creationId="{A32B2F53-6CD6-1322-1153-AD999516E244}"/>
          </ac:spMkLst>
        </pc:spChg>
        <pc:spChg chg="del">
          <ac:chgData name="Victor da Silva Carvalho" userId="b36c3d71-31af-49d3-93ac-472c0145821b" providerId="ADAL" clId="{9B7277D3-744F-4206-ACC4-1A8F230113CA}" dt="2024-06-13T13:22:46.282" v="149" actId="478"/>
          <ac:spMkLst>
            <pc:docMk/>
            <pc:sldMk cId="2121728984" sldId="812"/>
            <ac:spMk id="7" creationId="{EC16AF96-3C57-D177-3EA0-C6A2F9C5B641}"/>
          </ac:spMkLst>
        </pc:spChg>
        <pc:spChg chg="del">
          <ac:chgData name="Victor da Silva Carvalho" userId="b36c3d71-31af-49d3-93ac-472c0145821b" providerId="ADAL" clId="{9B7277D3-744F-4206-ACC4-1A8F230113CA}" dt="2024-06-13T13:22:46.282" v="149" actId="478"/>
          <ac:spMkLst>
            <pc:docMk/>
            <pc:sldMk cId="2121728984" sldId="812"/>
            <ac:spMk id="8" creationId="{29079A5F-0E82-07B8-2D16-A7D23ED88618}"/>
          </ac:spMkLst>
        </pc:spChg>
        <pc:spChg chg="add del mod">
          <ac:chgData name="Victor da Silva Carvalho" userId="b36c3d71-31af-49d3-93ac-472c0145821b" providerId="ADAL" clId="{9B7277D3-744F-4206-ACC4-1A8F230113CA}" dt="2024-06-17T20:19:42.764" v="1611" actId="478"/>
          <ac:spMkLst>
            <pc:docMk/>
            <pc:sldMk cId="2121728984" sldId="812"/>
            <ac:spMk id="9" creationId="{2CBAB220-237F-FC44-3B0F-2BD9CF00F498}"/>
          </ac:spMkLst>
        </pc:spChg>
        <pc:spChg chg="add mod">
          <ac:chgData name="Victor da Silva Carvalho" userId="b36c3d71-31af-49d3-93ac-472c0145821b" providerId="ADAL" clId="{9B7277D3-744F-4206-ACC4-1A8F230113CA}" dt="2024-06-18T00:51:23.859" v="3554" actId="1076"/>
          <ac:spMkLst>
            <pc:docMk/>
            <pc:sldMk cId="2121728984" sldId="812"/>
            <ac:spMk id="10" creationId="{BC7969B8-C6C9-76C7-7F75-BDE0B5916B13}"/>
          </ac:spMkLst>
        </pc:spChg>
        <pc:spChg chg="mod">
          <ac:chgData name="Victor da Silva Carvalho" userId="b36c3d71-31af-49d3-93ac-472c0145821b" providerId="ADAL" clId="{9B7277D3-744F-4206-ACC4-1A8F230113CA}" dt="2024-06-13T21:01:36.293" v="941" actId="20577"/>
          <ac:spMkLst>
            <pc:docMk/>
            <pc:sldMk cId="2121728984" sldId="812"/>
            <ac:spMk id="26" creationId="{7E2F99BD-4331-028C-EAC9-180B41FB96C7}"/>
          </ac:spMkLst>
        </pc:spChg>
      </pc:sldChg>
      <pc:sldChg chg="addSp delSp modSp mod">
        <pc:chgData name="Victor da Silva Carvalho" userId="b36c3d71-31af-49d3-93ac-472c0145821b" providerId="ADAL" clId="{9B7277D3-744F-4206-ACC4-1A8F230113CA}" dt="2024-06-19T13:09:06.090" v="8129" actId="478"/>
        <pc:sldMkLst>
          <pc:docMk/>
          <pc:sldMk cId="518098783" sldId="813"/>
        </pc:sldMkLst>
        <pc:spChg chg="add del mod">
          <ac:chgData name="Victor da Silva Carvalho" userId="b36c3d71-31af-49d3-93ac-472c0145821b" providerId="ADAL" clId="{9B7277D3-744F-4206-ACC4-1A8F230113CA}" dt="2024-06-19T13:09:06.090" v="8129" actId="478"/>
          <ac:spMkLst>
            <pc:docMk/>
            <pc:sldMk cId="518098783" sldId="813"/>
            <ac:spMk id="2" creationId="{5FC1FB48-0173-184B-CCCC-F5986F0D9084}"/>
          </ac:spMkLst>
        </pc:spChg>
        <pc:spChg chg="del">
          <ac:chgData name="Victor da Silva Carvalho" userId="b36c3d71-31af-49d3-93ac-472c0145821b" providerId="ADAL" clId="{9B7277D3-744F-4206-ACC4-1A8F230113CA}" dt="2024-06-10T19:55:02.823" v="5" actId="478"/>
          <ac:spMkLst>
            <pc:docMk/>
            <pc:sldMk cId="518098783" sldId="813"/>
            <ac:spMk id="2" creationId="{7DAF296E-D0C1-E6B8-2226-8E6A4E1497D7}"/>
          </ac:spMkLst>
        </pc:spChg>
        <pc:spChg chg="del">
          <ac:chgData name="Victor da Silva Carvalho" userId="b36c3d71-31af-49d3-93ac-472c0145821b" providerId="ADAL" clId="{9B7277D3-744F-4206-ACC4-1A8F230113CA}" dt="2024-06-10T19:55:02.823" v="5" actId="478"/>
          <ac:spMkLst>
            <pc:docMk/>
            <pc:sldMk cId="518098783" sldId="813"/>
            <ac:spMk id="9" creationId="{760E5CDC-6A4D-F113-F163-F1DCB6DB3D59}"/>
          </ac:spMkLst>
        </pc:spChg>
        <pc:picChg chg="del mod">
          <ac:chgData name="Victor da Silva Carvalho" userId="b36c3d71-31af-49d3-93ac-472c0145821b" providerId="ADAL" clId="{9B7277D3-744F-4206-ACC4-1A8F230113CA}" dt="2024-06-10T19:55:15.353" v="7" actId="478"/>
          <ac:picMkLst>
            <pc:docMk/>
            <pc:sldMk cId="518098783" sldId="813"/>
            <ac:picMk id="6" creationId="{CA2BE0B6-FEC9-4A05-BAC0-338241A615B5}"/>
          </ac:picMkLst>
        </pc:picChg>
        <pc:picChg chg="add mod">
          <ac:chgData name="Victor da Silva Carvalho" userId="b36c3d71-31af-49d3-93ac-472c0145821b" providerId="ADAL" clId="{9B7277D3-744F-4206-ACC4-1A8F230113CA}" dt="2024-06-13T13:17:42.190" v="52" actId="14100"/>
          <ac:picMkLst>
            <pc:docMk/>
            <pc:sldMk cId="518098783" sldId="813"/>
            <ac:picMk id="1026" creationId="{AF000598-473C-D32A-CFD9-6966E77B5E8B}"/>
          </ac:picMkLst>
        </pc:picChg>
        <pc:cxnChg chg="del">
          <ac:chgData name="Victor da Silva Carvalho" userId="b36c3d71-31af-49d3-93ac-472c0145821b" providerId="ADAL" clId="{9B7277D3-744F-4206-ACC4-1A8F230113CA}" dt="2024-06-10T19:55:02.823" v="5" actId="478"/>
          <ac:cxnSpMkLst>
            <pc:docMk/>
            <pc:sldMk cId="518098783" sldId="813"/>
            <ac:cxnSpMk id="5" creationId="{0B0D978F-ABB9-4DE1-15B7-B1D29458AA4D}"/>
          </ac:cxnSpMkLst>
        </pc:cxnChg>
      </pc:sldChg>
      <pc:sldChg chg="del">
        <pc:chgData name="Victor da Silva Carvalho" userId="b36c3d71-31af-49d3-93ac-472c0145821b" providerId="ADAL" clId="{9B7277D3-744F-4206-ACC4-1A8F230113CA}" dt="2024-06-20T19:16:13.969" v="14469" actId="47"/>
        <pc:sldMkLst>
          <pc:docMk/>
          <pc:sldMk cId="1206113390" sldId="814"/>
        </pc:sldMkLst>
      </pc:sldChg>
      <pc:sldChg chg="del">
        <pc:chgData name="Victor da Silva Carvalho" userId="b36c3d71-31af-49d3-93ac-472c0145821b" providerId="ADAL" clId="{9B7277D3-744F-4206-ACC4-1A8F230113CA}" dt="2024-06-12T18:30:39.476" v="46" actId="47"/>
        <pc:sldMkLst>
          <pc:docMk/>
          <pc:sldMk cId="3637420857" sldId="815"/>
        </pc:sldMkLst>
      </pc:sldChg>
      <pc:sldChg chg="del">
        <pc:chgData name="Victor da Silva Carvalho" userId="b36c3d71-31af-49d3-93ac-472c0145821b" providerId="ADAL" clId="{9B7277D3-744F-4206-ACC4-1A8F230113CA}" dt="2024-06-20T23:11:10.417" v="14897" actId="47"/>
        <pc:sldMkLst>
          <pc:docMk/>
          <pc:sldMk cId="2377640608" sldId="816"/>
        </pc:sldMkLst>
      </pc:sldChg>
      <pc:sldChg chg="del">
        <pc:chgData name="Victor da Silva Carvalho" userId="b36c3d71-31af-49d3-93ac-472c0145821b" providerId="ADAL" clId="{9B7277D3-744F-4206-ACC4-1A8F230113CA}" dt="2024-06-10T20:24:35.933" v="20" actId="47"/>
        <pc:sldMkLst>
          <pc:docMk/>
          <pc:sldMk cId="1771712291" sldId="819"/>
        </pc:sldMkLst>
      </pc:sldChg>
      <pc:sldChg chg="del">
        <pc:chgData name="Victor da Silva Carvalho" userId="b36c3d71-31af-49d3-93ac-472c0145821b" providerId="ADAL" clId="{9B7277D3-744F-4206-ACC4-1A8F230113CA}" dt="2024-06-12T18:30:24.961" v="45" actId="47"/>
        <pc:sldMkLst>
          <pc:docMk/>
          <pc:sldMk cId="3885298727" sldId="820"/>
        </pc:sldMkLst>
      </pc:sldChg>
      <pc:sldChg chg="del">
        <pc:chgData name="Victor da Silva Carvalho" userId="b36c3d71-31af-49d3-93ac-472c0145821b" providerId="ADAL" clId="{9B7277D3-744F-4206-ACC4-1A8F230113CA}" dt="2024-06-13T19:52:29.671" v="933" actId="47"/>
        <pc:sldMkLst>
          <pc:docMk/>
          <pc:sldMk cId="1635022033" sldId="825"/>
        </pc:sldMkLst>
      </pc:sldChg>
      <pc:sldChg chg="del">
        <pc:chgData name="Victor da Silva Carvalho" userId="b36c3d71-31af-49d3-93ac-472c0145821b" providerId="ADAL" clId="{9B7277D3-744F-4206-ACC4-1A8F230113CA}" dt="2024-06-13T19:52:29.671" v="933" actId="47"/>
        <pc:sldMkLst>
          <pc:docMk/>
          <pc:sldMk cId="3996181987" sldId="826"/>
        </pc:sldMkLst>
      </pc:sldChg>
      <pc:sldChg chg="del">
        <pc:chgData name="Victor da Silva Carvalho" userId="b36c3d71-31af-49d3-93ac-472c0145821b" providerId="ADAL" clId="{9B7277D3-744F-4206-ACC4-1A8F230113CA}" dt="2024-06-13T19:52:29.671" v="933" actId="47"/>
        <pc:sldMkLst>
          <pc:docMk/>
          <pc:sldMk cId="3020169038" sldId="828"/>
        </pc:sldMkLst>
      </pc:sldChg>
      <pc:sldChg chg="del">
        <pc:chgData name="Victor da Silva Carvalho" userId="b36c3d71-31af-49d3-93ac-472c0145821b" providerId="ADAL" clId="{9B7277D3-744F-4206-ACC4-1A8F230113CA}" dt="2024-06-12T18:30:39.476" v="46" actId="47"/>
        <pc:sldMkLst>
          <pc:docMk/>
          <pc:sldMk cId="1616960758" sldId="829"/>
        </pc:sldMkLst>
      </pc:sldChg>
      <pc:sldChg chg="del">
        <pc:chgData name="Victor da Silva Carvalho" userId="b36c3d71-31af-49d3-93ac-472c0145821b" providerId="ADAL" clId="{9B7277D3-744F-4206-ACC4-1A8F230113CA}" dt="2024-06-13T19:52:29.671" v="933" actId="47"/>
        <pc:sldMkLst>
          <pc:docMk/>
          <pc:sldMk cId="223920823" sldId="830"/>
        </pc:sldMkLst>
      </pc:sldChg>
      <pc:sldChg chg="del">
        <pc:chgData name="Victor da Silva Carvalho" userId="b36c3d71-31af-49d3-93ac-472c0145821b" providerId="ADAL" clId="{9B7277D3-744F-4206-ACC4-1A8F230113CA}" dt="2024-06-12T18:31:11.706" v="48" actId="47"/>
        <pc:sldMkLst>
          <pc:docMk/>
          <pc:sldMk cId="319133004" sldId="831"/>
        </pc:sldMkLst>
      </pc:sldChg>
      <pc:sldChg chg="del">
        <pc:chgData name="Victor da Silva Carvalho" userId="b36c3d71-31af-49d3-93ac-472c0145821b" providerId="ADAL" clId="{9B7277D3-744F-4206-ACC4-1A8F230113CA}" dt="2024-06-13T19:52:29.671" v="933" actId="47"/>
        <pc:sldMkLst>
          <pc:docMk/>
          <pc:sldMk cId="548500918" sldId="833"/>
        </pc:sldMkLst>
      </pc:sldChg>
      <pc:sldChg chg="addSp delSp add del mod modAnim">
        <pc:chgData name="Victor da Silva Carvalho" userId="b36c3d71-31af-49d3-93ac-472c0145821b" providerId="ADAL" clId="{9B7277D3-744F-4206-ACC4-1A8F230113CA}" dt="2024-06-20T19:16:11.938" v="14468" actId="47"/>
        <pc:sldMkLst>
          <pc:docMk/>
          <pc:sldMk cId="699377452" sldId="834"/>
        </pc:sldMkLst>
        <pc:spChg chg="add">
          <ac:chgData name="Victor da Silva Carvalho" userId="b36c3d71-31af-49d3-93ac-472c0145821b" providerId="ADAL" clId="{9B7277D3-744F-4206-ACC4-1A8F230113CA}" dt="2024-06-10T20:25:30.378" v="23" actId="22"/>
          <ac:spMkLst>
            <pc:docMk/>
            <pc:sldMk cId="699377452" sldId="834"/>
            <ac:spMk id="5" creationId="{D402CA5D-D782-E01D-D262-B941DB453B56}"/>
          </ac:spMkLst>
        </pc:spChg>
        <pc:spChg chg="del">
          <ac:chgData name="Victor da Silva Carvalho" userId="b36c3d71-31af-49d3-93ac-472c0145821b" providerId="ADAL" clId="{9B7277D3-744F-4206-ACC4-1A8F230113CA}" dt="2024-06-10T20:24:52.510" v="22" actId="478"/>
          <ac:spMkLst>
            <pc:docMk/>
            <pc:sldMk cId="699377452" sldId="834"/>
            <ac:spMk id="13" creationId="{FB0A21EA-9CAF-4918-918C-C8119F038AB2}"/>
          </ac:spMkLst>
        </pc:spChg>
        <pc:spChg chg="del">
          <ac:chgData name="Victor da Silva Carvalho" userId="b36c3d71-31af-49d3-93ac-472c0145821b" providerId="ADAL" clId="{9B7277D3-744F-4206-ACC4-1A8F230113CA}" dt="2024-06-10T20:24:52.510" v="22" actId="478"/>
          <ac:spMkLst>
            <pc:docMk/>
            <pc:sldMk cId="699377452" sldId="834"/>
            <ac:spMk id="14" creationId="{19F1E2CE-E542-41CB-90F4-DEFFBB8DBE7A}"/>
          </ac:spMkLst>
        </pc:spChg>
        <pc:spChg chg="del">
          <ac:chgData name="Victor da Silva Carvalho" userId="b36c3d71-31af-49d3-93ac-472c0145821b" providerId="ADAL" clId="{9B7277D3-744F-4206-ACC4-1A8F230113CA}" dt="2024-06-10T20:24:52.510" v="22" actId="478"/>
          <ac:spMkLst>
            <pc:docMk/>
            <pc:sldMk cId="699377452" sldId="834"/>
            <ac:spMk id="15" creationId="{20A4E2A9-636D-4F2A-BCE7-68281748B5B0}"/>
          </ac:spMkLst>
        </pc:spChg>
        <pc:spChg chg="del">
          <ac:chgData name="Victor da Silva Carvalho" userId="b36c3d71-31af-49d3-93ac-472c0145821b" providerId="ADAL" clId="{9B7277D3-744F-4206-ACC4-1A8F230113CA}" dt="2024-06-10T20:24:52.510" v="22" actId="478"/>
          <ac:spMkLst>
            <pc:docMk/>
            <pc:sldMk cId="699377452" sldId="834"/>
            <ac:spMk id="17" creationId="{ED4BF053-F3B7-4D02-BE3C-F501A1BE83B5}"/>
          </ac:spMkLst>
        </pc:spChg>
        <pc:spChg chg="del">
          <ac:chgData name="Victor da Silva Carvalho" userId="b36c3d71-31af-49d3-93ac-472c0145821b" providerId="ADAL" clId="{9B7277D3-744F-4206-ACC4-1A8F230113CA}" dt="2024-06-10T20:24:52.510" v="22" actId="478"/>
          <ac:spMkLst>
            <pc:docMk/>
            <pc:sldMk cId="699377452" sldId="834"/>
            <ac:spMk id="18" creationId="{B1F953E9-6742-447F-A98F-196D56F4CB08}"/>
          </ac:spMkLst>
        </pc:spChg>
        <pc:spChg chg="del">
          <ac:chgData name="Victor da Silva Carvalho" userId="b36c3d71-31af-49d3-93ac-472c0145821b" providerId="ADAL" clId="{9B7277D3-744F-4206-ACC4-1A8F230113CA}" dt="2024-06-10T20:24:52.510" v="22" actId="478"/>
          <ac:spMkLst>
            <pc:docMk/>
            <pc:sldMk cId="699377452" sldId="834"/>
            <ac:spMk id="20" creationId="{48C8A0EC-8F26-462E-84B5-05F0E459004C}"/>
          </ac:spMkLst>
        </pc:spChg>
        <pc:spChg chg="del">
          <ac:chgData name="Victor da Silva Carvalho" userId="b36c3d71-31af-49d3-93ac-472c0145821b" providerId="ADAL" clId="{9B7277D3-744F-4206-ACC4-1A8F230113CA}" dt="2024-06-10T20:24:52.510" v="22" actId="478"/>
          <ac:spMkLst>
            <pc:docMk/>
            <pc:sldMk cId="699377452" sldId="834"/>
            <ac:spMk id="21" creationId="{915E1AA6-1B23-471A-A4C3-A1360FCBE04C}"/>
          </ac:spMkLst>
        </pc:spChg>
        <pc:spChg chg="del">
          <ac:chgData name="Victor da Silva Carvalho" userId="b36c3d71-31af-49d3-93ac-472c0145821b" providerId="ADAL" clId="{9B7277D3-744F-4206-ACC4-1A8F230113CA}" dt="2024-06-10T20:24:52.510" v="22" actId="478"/>
          <ac:spMkLst>
            <pc:docMk/>
            <pc:sldMk cId="699377452" sldId="834"/>
            <ac:spMk id="22" creationId="{A9CFC9BE-530E-48AA-8583-1CF4292E1497}"/>
          </ac:spMkLst>
        </pc:spChg>
        <pc:picChg chg="del">
          <ac:chgData name="Victor da Silva Carvalho" userId="b36c3d71-31af-49d3-93ac-472c0145821b" providerId="ADAL" clId="{9B7277D3-744F-4206-ACC4-1A8F230113CA}" dt="2024-06-10T20:24:52.510" v="22" actId="478"/>
          <ac:picMkLst>
            <pc:docMk/>
            <pc:sldMk cId="699377452" sldId="834"/>
            <ac:picMk id="3" creationId="{8F7E3BDA-6931-42F6-9813-41121863F4F0}"/>
          </ac:picMkLst>
        </pc:picChg>
        <pc:picChg chg="del">
          <ac:chgData name="Victor da Silva Carvalho" userId="b36c3d71-31af-49d3-93ac-472c0145821b" providerId="ADAL" clId="{9B7277D3-744F-4206-ACC4-1A8F230113CA}" dt="2024-06-10T20:24:52.510" v="22" actId="478"/>
          <ac:picMkLst>
            <pc:docMk/>
            <pc:sldMk cId="699377452" sldId="834"/>
            <ac:picMk id="4" creationId="{269AC76D-9840-479B-8354-F2FE5FB5D983}"/>
          </ac:picMkLst>
        </pc:picChg>
        <pc:picChg chg="del">
          <ac:chgData name="Victor da Silva Carvalho" userId="b36c3d71-31af-49d3-93ac-472c0145821b" providerId="ADAL" clId="{9B7277D3-744F-4206-ACC4-1A8F230113CA}" dt="2024-06-10T20:24:52.510" v="22" actId="478"/>
          <ac:picMkLst>
            <pc:docMk/>
            <pc:sldMk cId="699377452" sldId="834"/>
            <ac:picMk id="1026" creationId="{0710C170-383A-4B8B-AF2F-AD9509A40342}"/>
          </ac:picMkLst>
        </pc:picChg>
      </pc:sldChg>
      <pc:sldChg chg="addSp delSp modSp new mod ord">
        <pc:chgData name="Victor da Silva Carvalho" userId="b36c3d71-31af-49d3-93ac-472c0145821b" providerId="ADAL" clId="{9B7277D3-744F-4206-ACC4-1A8F230113CA}" dt="2024-06-21T17:03:26.938" v="16282" actId="114"/>
        <pc:sldMkLst>
          <pc:docMk/>
          <pc:sldMk cId="338517626" sldId="835"/>
        </pc:sldMkLst>
        <pc:spChg chg="del">
          <ac:chgData name="Victor da Silva Carvalho" userId="b36c3d71-31af-49d3-93ac-472c0145821b" providerId="ADAL" clId="{9B7277D3-744F-4206-ACC4-1A8F230113CA}" dt="2024-06-10T20:27:08.666" v="25" actId="478"/>
          <ac:spMkLst>
            <pc:docMk/>
            <pc:sldMk cId="338517626" sldId="835"/>
            <ac:spMk id="2" creationId="{035846E9-E304-D9B8-9DDB-298FB83FC867}"/>
          </ac:spMkLst>
        </pc:spChg>
        <pc:spChg chg="add mod">
          <ac:chgData name="Victor da Silva Carvalho" userId="b36c3d71-31af-49d3-93ac-472c0145821b" providerId="ADAL" clId="{9B7277D3-744F-4206-ACC4-1A8F230113CA}" dt="2024-06-21T17:01:25.490" v="16228" actId="14100"/>
          <ac:spMkLst>
            <pc:docMk/>
            <pc:sldMk cId="338517626" sldId="835"/>
            <ac:spMk id="2" creationId="{6A4F304B-57E5-20E7-E266-CE4BE43CA120}"/>
          </ac:spMkLst>
        </pc:spChg>
        <pc:spChg chg="add del mod">
          <ac:chgData name="Victor da Silva Carvalho" userId="b36c3d71-31af-49d3-93ac-472c0145821b" providerId="ADAL" clId="{9B7277D3-744F-4206-ACC4-1A8F230113CA}" dt="2024-06-21T17:01:11.738" v="16214" actId="478"/>
          <ac:spMkLst>
            <pc:docMk/>
            <pc:sldMk cId="338517626" sldId="835"/>
            <ac:spMk id="4" creationId="{9D6F4410-D608-7834-29C5-5C03CB99D254}"/>
          </ac:spMkLst>
        </pc:spChg>
        <pc:spChg chg="add del mod">
          <ac:chgData name="Victor da Silva Carvalho" userId="b36c3d71-31af-49d3-93ac-472c0145821b" providerId="ADAL" clId="{9B7277D3-744F-4206-ACC4-1A8F230113CA}" dt="2024-06-21T17:01:11.738" v="16214" actId="478"/>
          <ac:spMkLst>
            <pc:docMk/>
            <pc:sldMk cId="338517626" sldId="835"/>
            <ac:spMk id="6" creationId="{68D94B27-0D06-8077-C4D5-2AC8DD322501}"/>
          </ac:spMkLst>
        </pc:spChg>
        <pc:spChg chg="add del mod">
          <ac:chgData name="Victor da Silva Carvalho" userId="b36c3d71-31af-49d3-93ac-472c0145821b" providerId="ADAL" clId="{9B7277D3-744F-4206-ACC4-1A8F230113CA}" dt="2024-06-21T17:01:11.738" v="16214" actId="478"/>
          <ac:spMkLst>
            <pc:docMk/>
            <pc:sldMk cId="338517626" sldId="835"/>
            <ac:spMk id="8" creationId="{51799BC1-1133-D0B7-765F-96423C32D5CD}"/>
          </ac:spMkLst>
        </pc:spChg>
        <pc:spChg chg="add del mod">
          <ac:chgData name="Victor da Silva Carvalho" userId="b36c3d71-31af-49d3-93ac-472c0145821b" providerId="ADAL" clId="{9B7277D3-744F-4206-ACC4-1A8F230113CA}" dt="2024-06-21T17:01:11.738" v="16214" actId="478"/>
          <ac:spMkLst>
            <pc:docMk/>
            <pc:sldMk cId="338517626" sldId="835"/>
            <ac:spMk id="10" creationId="{82B92B1C-94D4-40AB-6328-72B2A722268C}"/>
          </ac:spMkLst>
        </pc:spChg>
        <pc:spChg chg="add mod">
          <ac:chgData name="Victor da Silva Carvalho" userId="b36c3d71-31af-49d3-93ac-472c0145821b" providerId="ADAL" clId="{9B7277D3-744F-4206-ACC4-1A8F230113CA}" dt="2024-06-21T17:03:26.938" v="16282" actId="114"/>
          <ac:spMkLst>
            <pc:docMk/>
            <pc:sldMk cId="338517626" sldId="835"/>
            <ac:spMk id="11" creationId="{4753FE68-3313-E372-CBD3-3D9D28A9BC89}"/>
          </ac:spMkLst>
        </pc:spChg>
        <pc:picChg chg="add del mod">
          <ac:chgData name="Victor da Silva Carvalho" userId="b36c3d71-31af-49d3-93ac-472c0145821b" providerId="ADAL" clId="{9B7277D3-744F-4206-ACC4-1A8F230113CA}" dt="2024-06-21T17:02:43.881" v="16233" actId="478"/>
          <ac:picMkLst>
            <pc:docMk/>
            <pc:sldMk cId="338517626" sldId="835"/>
            <ac:picMk id="3" creationId="{D0B03EA3-F91F-C78C-9607-0AA6B54F397F}"/>
          </ac:picMkLst>
        </pc:picChg>
        <pc:picChg chg="add mod">
          <ac:chgData name="Victor da Silva Carvalho" userId="b36c3d71-31af-49d3-93ac-472c0145821b" providerId="ADAL" clId="{9B7277D3-744F-4206-ACC4-1A8F230113CA}" dt="2024-06-21T17:03:23.595" v="16279" actId="1076"/>
          <ac:picMkLst>
            <pc:docMk/>
            <pc:sldMk cId="338517626" sldId="835"/>
            <ac:picMk id="5" creationId="{F90BC85E-6BE0-1350-CC4F-57EA25E7C287}"/>
          </ac:picMkLst>
        </pc:picChg>
        <pc:picChg chg="add del mod">
          <ac:chgData name="Victor da Silva Carvalho" userId="b36c3d71-31af-49d3-93ac-472c0145821b" providerId="ADAL" clId="{9B7277D3-744F-4206-ACC4-1A8F230113CA}" dt="2024-06-21T17:02:41.874" v="16232" actId="478"/>
          <ac:picMkLst>
            <pc:docMk/>
            <pc:sldMk cId="338517626" sldId="835"/>
            <ac:picMk id="7" creationId="{9F9821C3-2EB1-50C2-137B-C0A0738CE5ED}"/>
          </ac:picMkLst>
        </pc:picChg>
        <pc:picChg chg="add mod">
          <ac:chgData name="Victor da Silva Carvalho" userId="b36c3d71-31af-49d3-93ac-472c0145821b" providerId="ADAL" clId="{9B7277D3-744F-4206-ACC4-1A8F230113CA}" dt="2024-06-21T17:03:23.595" v="16279" actId="1076"/>
          <ac:picMkLst>
            <pc:docMk/>
            <pc:sldMk cId="338517626" sldId="835"/>
            <ac:picMk id="9" creationId="{940B7E4E-E485-52F8-47F9-A2A5EDF0C725}"/>
          </ac:picMkLst>
        </pc:picChg>
      </pc:sldChg>
      <pc:sldChg chg="addSp delSp modSp new del mod modAnim">
        <pc:chgData name="Victor da Silva Carvalho" userId="b36c3d71-31af-49d3-93ac-472c0145821b" providerId="ADAL" clId="{9B7277D3-744F-4206-ACC4-1A8F230113CA}" dt="2024-06-20T23:08:26.996" v="14876" actId="47"/>
        <pc:sldMkLst>
          <pc:docMk/>
          <pc:sldMk cId="719131886" sldId="836"/>
        </pc:sldMkLst>
        <pc:spChg chg="add mod">
          <ac:chgData name="Victor da Silva Carvalho" userId="b36c3d71-31af-49d3-93ac-472c0145821b" providerId="ADAL" clId="{9B7277D3-744F-4206-ACC4-1A8F230113CA}" dt="2024-06-13T13:20:55.880" v="53"/>
          <ac:spMkLst>
            <pc:docMk/>
            <pc:sldMk cId="719131886" sldId="836"/>
            <ac:spMk id="2" creationId="{01DB24B4-5B16-413A-8860-DEC88A40C44C}"/>
          </ac:spMkLst>
        </pc:spChg>
        <pc:spChg chg="del">
          <ac:chgData name="Victor da Silva Carvalho" userId="b36c3d71-31af-49d3-93ac-472c0145821b" providerId="ADAL" clId="{9B7277D3-744F-4206-ACC4-1A8F230113CA}" dt="2024-06-10T20:32:00.687" v="35" actId="478"/>
          <ac:spMkLst>
            <pc:docMk/>
            <pc:sldMk cId="719131886" sldId="836"/>
            <ac:spMk id="2" creationId="{8C1E4530-8F43-07FE-B1F8-9BD64702E393}"/>
          </ac:spMkLst>
        </pc:spChg>
        <pc:spChg chg="add del">
          <ac:chgData name="Victor da Silva Carvalho" userId="b36c3d71-31af-49d3-93ac-472c0145821b" providerId="ADAL" clId="{9B7277D3-744F-4206-ACC4-1A8F230113CA}" dt="2024-06-10T20:32:02.327" v="37" actId="22"/>
          <ac:spMkLst>
            <pc:docMk/>
            <pc:sldMk cId="719131886" sldId="836"/>
            <ac:spMk id="4" creationId="{56630AD0-9428-E8D0-F75C-228C1130C5F2}"/>
          </ac:spMkLst>
        </pc:spChg>
        <pc:spChg chg="add mod">
          <ac:chgData name="Victor da Silva Carvalho" userId="b36c3d71-31af-49d3-93ac-472c0145821b" providerId="ADAL" clId="{9B7277D3-744F-4206-ACC4-1A8F230113CA}" dt="2024-06-13T13:20:55.880" v="53"/>
          <ac:spMkLst>
            <pc:docMk/>
            <pc:sldMk cId="719131886" sldId="836"/>
            <ac:spMk id="5" creationId="{0073E7B8-0969-E108-8AF4-08CA2A524D68}"/>
          </ac:spMkLst>
        </pc:spChg>
        <pc:spChg chg="add mod">
          <ac:chgData name="Victor da Silva Carvalho" userId="b36c3d71-31af-49d3-93ac-472c0145821b" providerId="ADAL" clId="{9B7277D3-744F-4206-ACC4-1A8F230113CA}" dt="2024-06-13T13:20:55.880" v="53"/>
          <ac:spMkLst>
            <pc:docMk/>
            <pc:sldMk cId="719131886" sldId="836"/>
            <ac:spMk id="6" creationId="{328EB8EF-B42F-9A68-2848-9D22691748FE}"/>
          </ac:spMkLst>
        </pc:spChg>
        <pc:picChg chg="add mod">
          <ac:chgData name="Victor da Silva Carvalho" userId="b36c3d71-31af-49d3-93ac-472c0145821b" providerId="ADAL" clId="{9B7277D3-744F-4206-ACC4-1A8F230113CA}" dt="2024-06-13T13:20:55.880" v="53"/>
          <ac:picMkLst>
            <pc:docMk/>
            <pc:sldMk cId="719131886" sldId="836"/>
            <ac:picMk id="4" creationId="{D150CF9B-8655-B90A-9C41-8DF3C6E90D5D}"/>
          </ac:picMkLst>
        </pc:picChg>
        <pc:cxnChg chg="add mod">
          <ac:chgData name="Victor da Silva Carvalho" userId="b36c3d71-31af-49d3-93ac-472c0145821b" providerId="ADAL" clId="{9B7277D3-744F-4206-ACC4-1A8F230113CA}" dt="2024-06-13T13:20:55.880" v="53"/>
          <ac:cxnSpMkLst>
            <pc:docMk/>
            <pc:sldMk cId="719131886" sldId="836"/>
            <ac:cxnSpMk id="3" creationId="{E121CE15-B80F-CED5-9C8B-C76D2B4DD84E}"/>
          </ac:cxnSpMkLst>
        </pc:cxnChg>
      </pc:sldChg>
      <pc:sldChg chg="addSp delSp modSp add del mod ord addAnim delAnim modAnim modNotesTx">
        <pc:chgData name="Victor da Silva Carvalho" userId="b36c3d71-31af-49d3-93ac-472c0145821b" providerId="ADAL" clId="{9B7277D3-744F-4206-ACC4-1A8F230113CA}" dt="2024-06-18T00:50:10.431" v="3542" actId="47"/>
        <pc:sldMkLst>
          <pc:docMk/>
          <pc:sldMk cId="153295706" sldId="837"/>
        </pc:sldMkLst>
        <pc:spChg chg="add del">
          <ac:chgData name="Victor da Silva Carvalho" userId="b36c3d71-31af-49d3-93ac-472c0145821b" providerId="ADAL" clId="{9B7277D3-744F-4206-ACC4-1A8F230113CA}" dt="2024-06-13T13:21:22.278" v="60" actId="478"/>
          <ac:spMkLst>
            <pc:docMk/>
            <pc:sldMk cId="153295706" sldId="837"/>
            <ac:spMk id="2" creationId="{DC192C67-3FBA-AF1D-4206-5E94366F9FC2}"/>
          </ac:spMkLst>
        </pc:spChg>
        <pc:spChg chg="add del">
          <ac:chgData name="Victor da Silva Carvalho" userId="b36c3d71-31af-49d3-93ac-472c0145821b" providerId="ADAL" clId="{9B7277D3-744F-4206-ACC4-1A8F230113CA}" dt="2024-06-13T13:21:22.278" v="60" actId="478"/>
          <ac:spMkLst>
            <pc:docMk/>
            <pc:sldMk cId="153295706" sldId="837"/>
            <ac:spMk id="3" creationId="{B891FB69-A7EF-3F25-4423-D4D4E3A05AA4}"/>
          </ac:spMkLst>
        </pc:spChg>
        <pc:spChg chg="add del">
          <ac:chgData name="Victor da Silva Carvalho" userId="b36c3d71-31af-49d3-93ac-472c0145821b" providerId="ADAL" clId="{9B7277D3-744F-4206-ACC4-1A8F230113CA}" dt="2024-06-13T13:21:22.278" v="60" actId="478"/>
          <ac:spMkLst>
            <pc:docMk/>
            <pc:sldMk cId="153295706" sldId="837"/>
            <ac:spMk id="4" creationId="{5224763E-03B2-76C0-B751-ECFBD28F15DE}"/>
          </ac:spMkLst>
        </pc:spChg>
        <pc:spChg chg="add del">
          <ac:chgData name="Victor da Silva Carvalho" userId="b36c3d71-31af-49d3-93ac-472c0145821b" providerId="ADAL" clId="{9B7277D3-744F-4206-ACC4-1A8F230113CA}" dt="2024-06-13T13:21:22.278" v="60" actId="478"/>
          <ac:spMkLst>
            <pc:docMk/>
            <pc:sldMk cId="153295706" sldId="837"/>
            <ac:spMk id="5" creationId="{1201440C-36B2-6841-3655-9675F9058DCE}"/>
          </ac:spMkLst>
        </pc:spChg>
        <pc:spChg chg="add del mod ord">
          <ac:chgData name="Victor da Silva Carvalho" userId="b36c3d71-31af-49d3-93ac-472c0145821b" providerId="ADAL" clId="{9B7277D3-744F-4206-ACC4-1A8F230113CA}" dt="2024-06-13T13:22:29.169" v="125" actId="20577"/>
          <ac:spMkLst>
            <pc:docMk/>
            <pc:sldMk cId="153295706" sldId="837"/>
            <ac:spMk id="6" creationId="{A32B2F53-6CD6-1322-1153-AD999516E244}"/>
          </ac:spMkLst>
        </pc:spChg>
        <pc:spChg chg="add del">
          <ac:chgData name="Victor da Silva Carvalho" userId="b36c3d71-31af-49d3-93ac-472c0145821b" providerId="ADAL" clId="{9B7277D3-744F-4206-ACC4-1A8F230113CA}" dt="2024-06-13T13:21:22.278" v="60" actId="478"/>
          <ac:spMkLst>
            <pc:docMk/>
            <pc:sldMk cId="153295706" sldId="837"/>
            <ac:spMk id="7" creationId="{EC16AF96-3C57-D177-3EA0-C6A2F9C5B641}"/>
          </ac:spMkLst>
        </pc:spChg>
        <pc:spChg chg="add del">
          <ac:chgData name="Victor da Silva Carvalho" userId="b36c3d71-31af-49d3-93ac-472c0145821b" providerId="ADAL" clId="{9B7277D3-744F-4206-ACC4-1A8F230113CA}" dt="2024-06-13T13:21:22.278" v="60" actId="478"/>
          <ac:spMkLst>
            <pc:docMk/>
            <pc:sldMk cId="153295706" sldId="837"/>
            <ac:spMk id="8" creationId="{29079A5F-0E82-07B8-2D16-A7D23ED88618}"/>
          </ac:spMkLst>
        </pc:spChg>
        <pc:spChg chg="add mod">
          <ac:chgData name="Victor da Silva Carvalho" userId="b36c3d71-31af-49d3-93ac-472c0145821b" providerId="ADAL" clId="{9B7277D3-744F-4206-ACC4-1A8F230113CA}" dt="2024-06-13T14:22:26.835" v="915" actId="20577"/>
          <ac:spMkLst>
            <pc:docMk/>
            <pc:sldMk cId="153295706" sldId="837"/>
            <ac:spMk id="9" creationId="{5B8361A3-DCF9-398D-31BA-8B847A977F0C}"/>
          </ac:spMkLst>
        </pc:spChg>
        <pc:spChg chg="add del mod">
          <ac:chgData name="Victor da Silva Carvalho" userId="b36c3d71-31af-49d3-93ac-472c0145821b" providerId="ADAL" clId="{9B7277D3-744F-4206-ACC4-1A8F230113CA}" dt="2024-06-13T14:04:21.578" v="773" actId="478"/>
          <ac:spMkLst>
            <pc:docMk/>
            <pc:sldMk cId="153295706" sldId="837"/>
            <ac:spMk id="10" creationId="{1ABB1A94-AD69-2360-72AC-32A9AEE9D895}"/>
          </ac:spMkLst>
        </pc:spChg>
        <pc:spChg chg="add del mod">
          <ac:chgData name="Victor da Silva Carvalho" userId="b36c3d71-31af-49d3-93ac-472c0145821b" providerId="ADAL" clId="{9B7277D3-744F-4206-ACC4-1A8F230113CA}" dt="2024-06-13T14:04:21.578" v="773" actId="478"/>
          <ac:spMkLst>
            <pc:docMk/>
            <pc:sldMk cId="153295706" sldId="837"/>
            <ac:spMk id="11" creationId="{3067AACB-BAAD-2061-BB49-B7642C4D68D4}"/>
          </ac:spMkLst>
        </pc:spChg>
        <pc:spChg chg="add del mod">
          <ac:chgData name="Victor da Silva Carvalho" userId="b36c3d71-31af-49d3-93ac-472c0145821b" providerId="ADAL" clId="{9B7277D3-744F-4206-ACC4-1A8F230113CA}" dt="2024-06-13T14:04:21.578" v="773" actId="478"/>
          <ac:spMkLst>
            <pc:docMk/>
            <pc:sldMk cId="153295706" sldId="837"/>
            <ac:spMk id="12" creationId="{90FB5851-29C9-5DBA-482D-F6FC4505E4B7}"/>
          </ac:spMkLst>
        </pc:spChg>
        <pc:spChg chg="add del mod">
          <ac:chgData name="Victor da Silva Carvalho" userId="b36c3d71-31af-49d3-93ac-472c0145821b" providerId="ADAL" clId="{9B7277D3-744F-4206-ACC4-1A8F230113CA}" dt="2024-06-13T14:04:21.578" v="773" actId="478"/>
          <ac:spMkLst>
            <pc:docMk/>
            <pc:sldMk cId="153295706" sldId="837"/>
            <ac:spMk id="13" creationId="{64CDD94D-8E10-D2BB-1257-72C586854206}"/>
          </ac:spMkLst>
        </pc:spChg>
        <pc:spChg chg="add">
          <ac:chgData name="Victor da Silva Carvalho" userId="b36c3d71-31af-49d3-93ac-472c0145821b" providerId="ADAL" clId="{9B7277D3-744F-4206-ACC4-1A8F230113CA}" dt="2024-06-13T14:04:23.679" v="774"/>
          <ac:spMkLst>
            <pc:docMk/>
            <pc:sldMk cId="153295706" sldId="837"/>
            <ac:spMk id="14" creationId="{71F72C6B-D81F-4C2E-B6DC-0B5BFA3A5D8D}"/>
          </ac:spMkLst>
        </pc:spChg>
        <pc:spChg chg="add mod">
          <ac:chgData name="Victor da Silva Carvalho" userId="b36c3d71-31af-49d3-93ac-472c0145821b" providerId="ADAL" clId="{9B7277D3-744F-4206-ACC4-1A8F230113CA}" dt="2024-06-13T14:04:37.732" v="778"/>
          <ac:spMkLst>
            <pc:docMk/>
            <pc:sldMk cId="153295706" sldId="837"/>
            <ac:spMk id="15" creationId="{ED4F8403-C61B-77BC-F44A-25EAFB676642}"/>
          </ac:spMkLst>
        </pc:spChg>
        <pc:spChg chg="del mod">
          <ac:chgData name="Victor da Silva Carvalho" userId="b36c3d71-31af-49d3-93ac-472c0145821b" providerId="ADAL" clId="{9B7277D3-744F-4206-ACC4-1A8F230113CA}" dt="2024-06-13T13:21:31.897" v="64" actId="478"/>
          <ac:spMkLst>
            <pc:docMk/>
            <pc:sldMk cId="153295706" sldId="837"/>
            <ac:spMk id="26" creationId="{7E2F99BD-4331-028C-EAC9-180B41FB96C7}"/>
          </ac:spMkLst>
        </pc:spChg>
      </pc:sldChg>
      <pc:sldChg chg="modSp add del modAnim">
        <pc:chgData name="Victor da Silva Carvalho" userId="b36c3d71-31af-49d3-93ac-472c0145821b" providerId="ADAL" clId="{9B7277D3-744F-4206-ACC4-1A8F230113CA}" dt="2024-06-13T14:04:44.081" v="779" actId="47"/>
        <pc:sldMkLst>
          <pc:docMk/>
          <pc:sldMk cId="2998751005" sldId="838"/>
        </pc:sldMkLst>
        <pc:spChg chg="mod">
          <ac:chgData name="Victor da Silva Carvalho" userId="b36c3d71-31af-49d3-93ac-472c0145821b" providerId="ADAL" clId="{9B7277D3-744F-4206-ACC4-1A8F230113CA}" dt="2024-06-13T13:27:05.163" v="340" actId="5793"/>
          <ac:spMkLst>
            <pc:docMk/>
            <pc:sldMk cId="2998751005" sldId="838"/>
            <ac:spMk id="2" creationId="{DC192C67-3FBA-AF1D-4206-5E94366F9FC2}"/>
          </ac:spMkLst>
        </pc:spChg>
      </pc:sldChg>
      <pc:sldChg chg="addSp delSp modSp add mod ord setBg delAnim modAnim modNotesTx">
        <pc:chgData name="Victor da Silva Carvalho" userId="b36c3d71-31af-49d3-93ac-472c0145821b" providerId="ADAL" clId="{9B7277D3-744F-4206-ACC4-1A8F230113CA}" dt="2024-06-24T19:36:01.507" v="23591" actId="20577"/>
        <pc:sldMkLst>
          <pc:docMk/>
          <pc:sldMk cId="1438438220" sldId="839"/>
        </pc:sldMkLst>
        <pc:spChg chg="del mod">
          <ac:chgData name="Victor da Silva Carvalho" userId="b36c3d71-31af-49d3-93ac-472c0145821b" providerId="ADAL" clId="{9B7277D3-744F-4206-ACC4-1A8F230113CA}" dt="2024-06-18T00:48:22.566" v="3503" actId="478"/>
          <ac:spMkLst>
            <pc:docMk/>
            <pc:sldMk cId="1438438220" sldId="839"/>
            <ac:spMk id="2" creationId="{DC192C67-3FBA-AF1D-4206-5E94366F9FC2}"/>
          </ac:spMkLst>
        </pc:spChg>
        <pc:spChg chg="add mod ord">
          <ac:chgData name="Victor da Silva Carvalho" userId="b36c3d71-31af-49d3-93ac-472c0145821b" providerId="ADAL" clId="{9B7277D3-744F-4206-ACC4-1A8F230113CA}" dt="2024-06-18T00:48:45.989" v="3528" actId="1035"/>
          <ac:spMkLst>
            <pc:docMk/>
            <pc:sldMk cId="1438438220" sldId="839"/>
            <ac:spMk id="4" creationId="{1BEDDC9D-1978-81D7-437B-6D8C5D406D43}"/>
          </ac:spMkLst>
        </pc:spChg>
        <pc:spChg chg="add del">
          <ac:chgData name="Victor da Silva Carvalho" userId="b36c3d71-31af-49d3-93ac-472c0145821b" providerId="ADAL" clId="{9B7277D3-744F-4206-ACC4-1A8F230113CA}" dt="2024-06-13T14:18:43.283" v="907" actId="478"/>
          <ac:spMkLst>
            <pc:docMk/>
            <pc:sldMk cId="1438438220" sldId="839"/>
            <ac:spMk id="4" creationId="{CD2630F6-84CA-5F47-94F4-3E2FBEA8B67D}"/>
          </ac:spMkLst>
        </pc:spChg>
        <pc:spChg chg="add del mod">
          <ac:chgData name="Victor da Silva Carvalho" userId="b36c3d71-31af-49d3-93ac-472c0145821b" providerId="ADAL" clId="{9B7277D3-744F-4206-ACC4-1A8F230113CA}" dt="2024-06-18T00:27:56.642" v="2518" actId="478"/>
          <ac:spMkLst>
            <pc:docMk/>
            <pc:sldMk cId="1438438220" sldId="839"/>
            <ac:spMk id="5" creationId="{7E317373-1C6C-B8CB-9CAA-E6E13DFDEF20}"/>
          </ac:spMkLst>
        </pc:spChg>
        <pc:spChg chg="add mod ord">
          <ac:chgData name="Victor da Silva Carvalho" userId="b36c3d71-31af-49d3-93ac-472c0145821b" providerId="ADAL" clId="{9B7277D3-744F-4206-ACC4-1A8F230113CA}" dt="2024-06-18T00:48:45.989" v="3528" actId="1035"/>
          <ac:spMkLst>
            <pc:docMk/>
            <pc:sldMk cId="1438438220" sldId="839"/>
            <ac:spMk id="6" creationId="{4EB129A4-E5CC-3060-E8E2-BB50C995BDF8}"/>
          </ac:spMkLst>
        </pc:spChg>
        <pc:spChg chg="del">
          <ac:chgData name="Victor da Silva Carvalho" userId="b36c3d71-31af-49d3-93ac-472c0145821b" providerId="ADAL" clId="{9B7277D3-744F-4206-ACC4-1A8F230113CA}" dt="2024-06-13T14:15:10.244" v="887" actId="478"/>
          <ac:spMkLst>
            <pc:docMk/>
            <pc:sldMk cId="1438438220" sldId="839"/>
            <ac:spMk id="6" creationId="{A32B2F53-6CD6-1322-1153-AD999516E244}"/>
          </ac:spMkLst>
        </pc:spChg>
        <pc:spChg chg="add mod ord">
          <ac:chgData name="Victor da Silva Carvalho" userId="b36c3d71-31af-49d3-93ac-472c0145821b" providerId="ADAL" clId="{9B7277D3-744F-4206-ACC4-1A8F230113CA}" dt="2024-06-18T00:48:45.989" v="3528" actId="1035"/>
          <ac:spMkLst>
            <pc:docMk/>
            <pc:sldMk cId="1438438220" sldId="839"/>
            <ac:spMk id="7" creationId="{B83D97C2-476A-8FF1-86CE-4923F83800D9}"/>
          </ac:spMkLst>
        </pc:spChg>
        <pc:spChg chg="add mod ord">
          <ac:chgData name="Victor da Silva Carvalho" userId="b36c3d71-31af-49d3-93ac-472c0145821b" providerId="ADAL" clId="{9B7277D3-744F-4206-ACC4-1A8F230113CA}" dt="2024-06-18T00:48:45.989" v="3528" actId="1035"/>
          <ac:spMkLst>
            <pc:docMk/>
            <pc:sldMk cId="1438438220" sldId="839"/>
            <ac:spMk id="8" creationId="{D80447F4-8011-F9CE-F556-E13ACE65719A}"/>
          </ac:spMkLst>
        </pc:spChg>
        <pc:spChg chg="add mod">
          <ac:chgData name="Victor da Silva Carvalho" userId="b36c3d71-31af-49d3-93ac-472c0145821b" providerId="ADAL" clId="{9B7277D3-744F-4206-ACC4-1A8F230113CA}" dt="2024-06-18T00:52:33.655" v="3557" actId="6549"/>
          <ac:spMkLst>
            <pc:docMk/>
            <pc:sldMk cId="1438438220" sldId="839"/>
            <ac:spMk id="9" creationId="{46AEC8C7-DEA9-8FB1-3D19-9E5215E9A3AE}"/>
          </ac:spMkLst>
        </pc:spChg>
        <pc:spChg chg="mod">
          <ac:chgData name="Victor da Silva Carvalho" userId="b36c3d71-31af-49d3-93ac-472c0145821b" providerId="ADAL" clId="{9B7277D3-744F-4206-ACC4-1A8F230113CA}" dt="2024-06-18T00:48:33.087" v="3504" actId="1076"/>
          <ac:spMkLst>
            <pc:docMk/>
            <pc:sldMk cId="1438438220" sldId="839"/>
            <ac:spMk id="26" creationId="{7E2F99BD-4331-028C-EAC9-180B41FB96C7}"/>
          </ac:spMkLst>
        </pc:spChg>
        <pc:picChg chg="add mod">
          <ac:chgData name="Victor da Silva Carvalho" userId="b36c3d71-31af-49d3-93ac-472c0145821b" providerId="ADAL" clId="{9B7277D3-744F-4206-ACC4-1A8F230113CA}" dt="2024-06-18T00:48:45.989" v="3528" actId="1035"/>
          <ac:picMkLst>
            <pc:docMk/>
            <pc:sldMk cId="1438438220" sldId="839"/>
            <ac:picMk id="3" creationId="{7A101FA1-CD38-398A-0BD4-31D04D50BF2E}"/>
          </ac:picMkLst>
        </pc:picChg>
        <pc:picChg chg="mod">
          <ac:chgData name="Victor da Silva Carvalho" userId="b36c3d71-31af-49d3-93ac-472c0145821b" providerId="ADAL" clId="{9B7277D3-744F-4206-ACC4-1A8F230113CA}" dt="2024-06-18T00:48:36.384" v="3505" actId="1076"/>
          <ac:picMkLst>
            <pc:docMk/>
            <pc:sldMk cId="1438438220" sldId="839"/>
            <ac:picMk id="28" creationId="{0CDDC02A-E9E0-7B1F-E29E-F4716A510C98}"/>
          </ac:picMkLst>
        </pc:picChg>
        <pc:picChg chg="add del mod">
          <ac:chgData name="Victor da Silva Carvalho" userId="b36c3d71-31af-49d3-93ac-472c0145821b" providerId="ADAL" clId="{9B7277D3-744F-4206-ACC4-1A8F230113CA}" dt="2024-06-13T14:16:55.807" v="896" actId="478"/>
          <ac:picMkLst>
            <pc:docMk/>
            <pc:sldMk cId="1438438220" sldId="839"/>
            <ac:picMk id="2050" creationId="{94ED22C1-BE7D-4A62-13BB-33774A259D60}"/>
          </ac:picMkLst>
        </pc:picChg>
        <pc:picChg chg="add mod">
          <ac:chgData name="Victor da Silva Carvalho" userId="b36c3d71-31af-49d3-93ac-472c0145821b" providerId="ADAL" clId="{9B7277D3-744F-4206-ACC4-1A8F230113CA}" dt="2024-06-18T00:48:45.989" v="3528" actId="1035"/>
          <ac:picMkLst>
            <pc:docMk/>
            <pc:sldMk cId="1438438220" sldId="839"/>
            <ac:picMk id="2052" creationId="{B0331F58-D7FD-C272-058B-EC557F70B11A}"/>
          </ac:picMkLst>
        </pc:picChg>
        <pc:picChg chg="add mod">
          <ac:chgData name="Victor da Silva Carvalho" userId="b36c3d71-31af-49d3-93ac-472c0145821b" providerId="ADAL" clId="{9B7277D3-744F-4206-ACC4-1A8F230113CA}" dt="2024-06-18T00:48:45.989" v="3528" actId="1035"/>
          <ac:picMkLst>
            <pc:docMk/>
            <pc:sldMk cId="1438438220" sldId="839"/>
            <ac:picMk id="2054" creationId="{66176A8D-A289-95C0-7BC0-C0F80EC19F88}"/>
          </ac:picMkLst>
        </pc:picChg>
        <pc:picChg chg="add mod">
          <ac:chgData name="Victor da Silva Carvalho" userId="b36c3d71-31af-49d3-93ac-472c0145821b" providerId="ADAL" clId="{9B7277D3-744F-4206-ACC4-1A8F230113CA}" dt="2024-06-18T00:48:45.989" v="3528" actId="1035"/>
          <ac:picMkLst>
            <pc:docMk/>
            <pc:sldMk cId="1438438220" sldId="839"/>
            <ac:picMk id="2056" creationId="{9BEE23E0-1706-DCF1-15B4-6F21D94981F3}"/>
          </ac:picMkLst>
        </pc:picChg>
        <pc:picChg chg="add mod">
          <ac:chgData name="Victor da Silva Carvalho" userId="b36c3d71-31af-49d3-93ac-472c0145821b" providerId="ADAL" clId="{9B7277D3-744F-4206-ACC4-1A8F230113CA}" dt="2024-06-18T00:48:45.989" v="3528" actId="1035"/>
          <ac:picMkLst>
            <pc:docMk/>
            <pc:sldMk cId="1438438220" sldId="839"/>
            <ac:picMk id="2058" creationId="{9C23E5BB-5DAE-F70E-C513-7D0F6C272C21}"/>
          </ac:picMkLst>
        </pc:picChg>
        <pc:cxnChg chg="mod">
          <ac:chgData name="Victor da Silva Carvalho" userId="b36c3d71-31af-49d3-93ac-472c0145821b" providerId="ADAL" clId="{9B7277D3-744F-4206-ACC4-1A8F230113CA}" dt="2024-06-18T00:48:33.087" v="3504" actId="1076"/>
          <ac:cxnSpMkLst>
            <pc:docMk/>
            <pc:sldMk cId="1438438220" sldId="839"/>
            <ac:cxnSpMk id="27" creationId="{2C818D22-D6AA-571A-AB87-96B951884088}"/>
          </ac:cxnSpMkLst>
        </pc:cxnChg>
      </pc:sldChg>
      <pc:sldChg chg="new del">
        <pc:chgData name="Victor da Silva Carvalho" userId="b36c3d71-31af-49d3-93ac-472c0145821b" providerId="ADAL" clId="{9B7277D3-744F-4206-ACC4-1A8F230113CA}" dt="2024-06-13T13:55:34.438" v="755" actId="680"/>
        <pc:sldMkLst>
          <pc:docMk/>
          <pc:sldMk cId="156561500" sldId="840"/>
        </pc:sldMkLst>
      </pc:sldChg>
      <pc:sldChg chg="addSp delSp modSp new mod ord modNotesTx">
        <pc:chgData name="Victor da Silva Carvalho" userId="b36c3d71-31af-49d3-93ac-472c0145821b" providerId="ADAL" clId="{9B7277D3-744F-4206-ACC4-1A8F230113CA}" dt="2024-06-20T18:46:50.954" v="13805" actId="20577"/>
        <pc:sldMkLst>
          <pc:docMk/>
          <pc:sldMk cId="330961939" sldId="840"/>
        </pc:sldMkLst>
        <pc:spChg chg="del">
          <ac:chgData name="Victor da Silva Carvalho" userId="b36c3d71-31af-49d3-93ac-472c0145821b" providerId="ADAL" clId="{9B7277D3-744F-4206-ACC4-1A8F230113CA}" dt="2024-06-13T14:05:52.811" v="783" actId="478"/>
          <ac:spMkLst>
            <pc:docMk/>
            <pc:sldMk cId="330961939" sldId="840"/>
            <ac:spMk id="2" creationId="{21BAE54C-ACCA-B929-4A3C-DFD816D1E375}"/>
          </ac:spMkLst>
        </pc:spChg>
        <pc:spChg chg="del">
          <ac:chgData name="Victor da Silva Carvalho" userId="b36c3d71-31af-49d3-93ac-472c0145821b" providerId="ADAL" clId="{9B7277D3-744F-4206-ACC4-1A8F230113CA}" dt="2024-06-13T14:05:52.811" v="783" actId="478"/>
          <ac:spMkLst>
            <pc:docMk/>
            <pc:sldMk cId="330961939" sldId="840"/>
            <ac:spMk id="3" creationId="{1776A073-6088-58D5-C795-C57BD97B07E0}"/>
          </ac:spMkLst>
        </pc:spChg>
        <pc:spChg chg="del">
          <ac:chgData name="Victor da Silva Carvalho" userId="b36c3d71-31af-49d3-93ac-472c0145821b" providerId="ADAL" clId="{9B7277D3-744F-4206-ACC4-1A8F230113CA}" dt="2024-06-13T14:05:52.811" v="783" actId="478"/>
          <ac:spMkLst>
            <pc:docMk/>
            <pc:sldMk cId="330961939" sldId="840"/>
            <ac:spMk id="4" creationId="{A3D63F77-2911-7A44-79C1-C72DFE14635B}"/>
          </ac:spMkLst>
        </pc:spChg>
        <pc:spChg chg="add mod">
          <ac:chgData name="Victor da Silva Carvalho" userId="b36c3d71-31af-49d3-93ac-472c0145821b" providerId="ADAL" clId="{9B7277D3-744F-4206-ACC4-1A8F230113CA}" dt="2024-06-13T21:12:32.299" v="1203" actId="20577"/>
          <ac:spMkLst>
            <pc:docMk/>
            <pc:sldMk cId="330961939" sldId="840"/>
            <ac:spMk id="7" creationId="{8B262F4C-A3B4-F36D-36D2-DF7C666BD504}"/>
          </ac:spMkLst>
        </pc:spChg>
        <pc:picChg chg="add mod">
          <ac:chgData name="Victor da Silva Carvalho" userId="b36c3d71-31af-49d3-93ac-472c0145821b" providerId="ADAL" clId="{9B7277D3-744F-4206-ACC4-1A8F230113CA}" dt="2024-06-13T14:06:27.433" v="808" actId="1036"/>
          <ac:picMkLst>
            <pc:docMk/>
            <pc:sldMk cId="330961939" sldId="840"/>
            <ac:picMk id="6" creationId="{5B6021DA-2B90-DEE4-7FC9-0AF3C13ED9EB}"/>
          </ac:picMkLst>
        </pc:picChg>
        <pc:picChg chg="add mod">
          <ac:chgData name="Victor da Silva Carvalho" userId="b36c3d71-31af-49d3-93ac-472c0145821b" providerId="ADAL" clId="{9B7277D3-744F-4206-ACC4-1A8F230113CA}" dt="2024-06-13T14:06:21.275" v="799" actId="1035"/>
          <ac:picMkLst>
            <pc:docMk/>
            <pc:sldMk cId="330961939" sldId="840"/>
            <ac:picMk id="9" creationId="{571D7A98-C354-2F69-F536-066633926855}"/>
          </ac:picMkLst>
        </pc:picChg>
        <pc:cxnChg chg="add mod">
          <ac:chgData name="Victor da Silva Carvalho" userId="b36c3d71-31af-49d3-93ac-472c0145821b" providerId="ADAL" clId="{9B7277D3-744F-4206-ACC4-1A8F230113CA}" dt="2024-06-13T14:06:21.275" v="799" actId="1035"/>
          <ac:cxnSpMkLst>
            <pc:docMk/>
            <pc:sldMk cId="330961939" sldId="840"/>
            <ac:cxnSpMk id="8" creationId="{9E67FABD-E5E9-A2A3-E4C5-FB43183B5595}"/>
          </ac:cxnSpMkLst>
        </pc:cxnChg>
      </pc:sldChg>
      <pc:sldChg chg="addSp delSp new del mod ord">
        <pc:chgData name="Victor da Silva Carvalho" userId="b36c3d71-31af-49d3-93ac-472c0145821b" providerId="ADAL" clId="{9B7277D3-744F-4206-ACC4-1A8F230113CA}" dt="2024-06-18T20:39:42.743" v="6242" actId="47"/>
        <pc:sldMkLst>
          <pc:docMk/>
          <pc:sldMk cId="3318704570" sldId="841"/>
        </pc:sldMkLst>
        <pc:spChg chg="del">
          <ac:chgData name="Victor da Silva Carvalho" userId="b36c3d71-31af-49d3-93ac-472c0145821b" providerId="ADAL" clId="{9B7277D3-744F-4206-ACC4-1A8F230113CA}" dt="2024-06-14T17:52:08.105" v="1211" actId="478"/>
          <ac:spMkLst>
            <pc:docMk/>
            <pc:sldMk cId="3318704570" sldId="841"/>
            <ac:spMk id="2" creationId="{A6557768-29A4-6668-DB77-07F4075ED2C3}"/>
          </ac:spMkLst>
        </pc:spChg>
        <pc:spChg chg="del">
          <ac:chgData name="Victor da Silva Carvalho" userId="b36c3d71-31af-49d3-93ac-472c0145821b" providerId="ADAL" clId="{9B7277D3-744F-4206-ACC4-1A8F230113CA}" dt="2024-06-14T17:52:08.105" v="1211" actId="478"/>
          <ac:spMkLst>
            <pc:docMk/>
            <pc:sldMk cId="3318704570" sldId="841"/>
            <ac:spMk id="3" creationId="{A5E5EB75-FF31-B550-12BF-19062E309F3F}"/>
          </ac:spMkLst>
        </pc:spChg>
        <pc:spChg chg="del">
          <ac:chgData name="Victor da Silva Carvalho" userId="b36c3d71-31af-49d3-93ac-472c0145821b" providerId="ADAL" clId="{9B7277D3-744F-4206-ACC4-1A8F230113CA}" dt="2024-06-14T17:52:08.105" v="1211" actId="478"/>
          <ac:spMkLst>
            <pc:docMk/>
            <pc:sldMk cId="3318704570" sldId="841"/>
            <ac:spMk id="4" creationId="{7D12F4AF-FA88-1A02-5180-39363BC66260}"/>
          </ac:spMkLst>
        </pc:spChg>
        <pc:spChg chg="del">
          <ac:chgData name="Victor da Silva Carvalho" userId="b36c3d71-31af-49d3-93ac-472c0145821b" providerId="ADAL" clId="{9B7277D3-744F-4206-ACC4-1A8F230113CA}" dt="2024-06-14T17:52:08.105" v="1211" actId="478"/>
          <ac:spMkLst>
            <pc:docMk/>
            <pc:sldMk cId="3318704570" sldId="841"/>
            <ac:spMk id="5" creationId="{1681F4CA-4794-8F3D-CEAE-0C7AE7C9C2EA}"/>
          </ac:spMkLst>
        </pc:spChg>
        <pc:picChg chg="add">
          <ac:chgData name="Victor da Silva Carvalho" userId="b36c3d71-31af-49d3-93ac-472c0145821b" providerId="ADAL" clId="{9B7277D3-744F-4206-ACC4-1A8F230113CA}" dt="2024-06-14T17:52:08.785" v="1212" actId="22"/>
          <ac:picMkLst>
            <pc:docMk/>
            <pc:sldMk cId="3318704570" sldId="841"/>
            <ac:picMk id="7" creationId="{370C9F18-F69B-BDB4-7005-3F0ED8981D37}"/>
          </ac:picMkLst>
        </pc:picChg>
      </pc:sldChg>
      <pc:sldChg chg="addSp delSp new add del mod ord">
        <pc:chgData name="Victor da Silva Carvalho" userId="b36c3d71-31af-49d3-93ac-472c0145821b" providerId="ADAL" clId="{9B7277D3-744F-4206-ACC4-1A8F230113CA}" dt="2024-06-20T19:15:42.004" v="14461" actId="47"/>
        <pc:sldMkLst>
          <pc:docMk/>
          <pc:sldMk cId="2336741702" sldId="842"/>
        </pc:sldMkLst>
        <pc:spChg chg="del">
          <ac:chgData name="Victor da Silva Carvalho" userId="b36c3d71-31af-49d3-93ac-472c0145821b" providerId="ADAL" clId="{9B7277D3-744F-4206-ACC4-1A8F230113CA}" dt="2024-06-14T17:54:01.113" v="1214" actId="478"/>
          <ac:spMkLst>
            <pc:docMk/>
            <pc:sldMk cId="2336741702" sldId="842"/>
            <ac:spMk id="2" creationId="{C57C05D3-5D5E-C30B-C1E1-C04E88742AD6}"/>
          </ac:spMkLst>
        </pc:spChg>
        <pc:spChg chg="del">
          <ac:chgData name="Victor da Silva Carvalho" userId="b36c3d71-31af-49d3-93ac-472c0145821b" providerId="ADAL" clId="{9B7277D3-744F-4206-ACC4-1A8F230113CA}" dt="2024-06-14T17:54:01.113" v="1214" actId="478"/>
          <ac:spMkLst>
            <pc:docMk/>
            <pc:sldMk cId="2336741702" sldId="842"/>
            <ac:spMk id="3" creationId="{5D2A4A65-6602-E55F-6F51-8090CFF069D2}"/>
          </ac:spMkLst>
        </pc:spChg>
        <pc:spChg chg="del">
          <ac:chgData name="Victor da Silva Carvalho" userId="b36c3d71-31af-49d3-93ac-472c0145821b" providerId="ADAL" clId="{9B7277D3-744F-4206-ACC4-1A8F230113CA}" dt="2024-06-14T17:54:01.113" v="1214" actId="478"/>
          <ac:spMkLst>
            <pc:docMk/>
            <pc:sldMk cId="2336741702" sldId="842"/>
            <ac:spMk id="4" creationId="{54138398-57D4-F9F4-D3E1-382A66A9D831}"/>
          </ac:spMkLst>
        </pc:spChg>
        <pc:spChg chg="del">
          <ac:chgData name="Victor da Silva Carvalho" userId="b36c3d71-31af-49d3-93ac-472c0145821b" providerId="ADAL" clId="{9B7277D3-744F-4206-ACC4-1A8F230113CA}" dt="2024-06-14T17:54:01.113" v="1214" actId="478"/>
          <ac:spMkLst>
            <pc:docMk/>
            <pc:sldMk cId="2336741702" sldId="842"/>
            <ac:spMk id="5" creationId="{9D6AD2BA-BFB9-DF2D-A742-A13D16C7083F}"/>
          </ac:spMkLst>
        </pc:spChg>
        <pc:picChg chg="add">
          <ac:chgData name="Victor da Silva Carvalho" userId="b36c3d71-31af-49d3-93ac-472c0145821b" providerId="ADAL" clId="{9B7277D3-744F-4206-ACC4-1A8F230113CA}" dt="2024-06-14T17:54:01.593" v="1215" actId="22"/>
          <ac:picMkLst>
            <pc:docMk/>
            <pc:sldMk cId="2336741702" sldId="842"/>
            <ac:picMk id="7" creationId="{305AF8E9-A0F5-7200-EE54-0CE7E9E9513C}"/>
          </ac:picMkLst>
        </pc:picChg>
      </pc:sldChg>
      <pc:sldChg chg="addSp delSp new del mod ord modNotesTx">
        <pc:chgData name="Victor da Silva Carvalho" userId="b36c3d71-31af-49d3-93ac-472c0145821b" providerId="ADAL" clId="{9B7277D3-744F-4206-ACC4-1A8F230113CA}" dt="2024-06-20T19:15:50.077" v="14462" actId="47"/>
        <pc:sldMkLst>
          <pc:docMk/>
          <pc:sldMk cId="3017383715" sldId="843"/>
        </pc:sldMkLst>
        <pc:spChg chg="del">
          <ac:chgData name="Victor da Silva Carvalho" userId="b36c3d71-31af-49d3-93ac-472c0145821b" providerId="ADAL" clId="{9B7277D3-744F-4206-ACC4-1A8F230113CA}" dt="2024-06-14T17:55:33.356" v="1217" actId="478"/>
          <ac:spMkLst>
            <pc:docMk/>
            <pc:sldMk cId="3017383715" sldId="843"/>
            <ac:spMk id="2" creationId="{ACA95444-D8AB-0191-AB27-CF41D93912D1}"/>
          </ac:spMkLst>
        </pc:spChg>
        <pc:spChg chg="del">
          <ac:chgData name="Victor da Silva Carvalho" userId="b36c3d71-31af-49d3-93ac-472c0145821b" providerId="ADAL" clId="{9B7277D3-744F-4206-ACC4-1A8F230113CA}" dt="2024-06-14T17:55:33.356" v="1217" actId="478"/>
          <ac:spMkLst>
            <pc:docMk/>
            <pc:sldMk cId="3017383715" sldId="843"/>
            <ac:spMk id="3" creationId="{F26DD660-5F40-58AB-D066-5A5FE834BD63}"/>
          </ac:spMkLst>
        </pc:spChg>
        <pc:spChg chg="del">
          <ac:chgData name="Victor da Silva Carvalho" userId="b36c3d71-31af-49d3-93ac-472c0145821b" providerId="ADAL" clId="{9B7277D3-744F-4206-ACC4-1A8F230113CA}" dt="2024-06-14T17:55:33.356" v="1217" actId="478"/>
          <ac:spMkLst>
            <pc:docMk/>
            <pc:sldMk cId="3017383715" sldId="843"/>
            <ac:spMk id="4" creationId="{C90586DC-C883-F638-0D58-60786C6DAEA8}"/>
          </ac:spMkLst>
        </pc:spChg>
        <pc:spChg chg="del">
          <ac:chgData name="Victor da Silva Carvalho" userId="b36c3d71-31af-49d3-93ac-472c0145821b" providerId="ADAL" clId="{9B7277D3-744F-4206-ACC4-1A8F230113CA}" dt="2024-06-14T17:55:33.356" v="1217" actId="478"/>
          <ac:spMkLst>
            <pc:docMk/>
            <pc:sldMk cId="3017383715" sldId="843"/>
            <ac:spMk id="5" creationId="{0B59D8E6-CA4C-AA27-296F-D28F6CC9B4AE}"/>
          </ac:spMkLst>
        </pc:spChg>
        <pc:picChg chg="add">
          <ac:chgData name="Victor da Silva Carvalho" userId="b36c3d71-31af-49d3-93ac-472c0145821b" providerId="ADAL" clId="{9B7277D3-744F-4206-ACC4-1A8F230113CA}" dt="2024-06-14T17:55:33.814" v="1218" actId="22"/>
          <ac:picMkLst>
            <pc:docMk/>
            <pc:sldMk cId="3017383715" sldId="843"/>
            <ac:picMk id="7" creationId="{38A8EC6D-4EFD-5F26-644F-5B95BB420298}"/>
          </ac:picMkLst>
        </pc:picChg>
      </pc:sldChg>
      <pc:sldChg chg="addSp delSp modSp new del mod ord">
        <pc:chgData name="Victor da Silva Carvalho" userId="b36c3d71-31af-49d3-93ac-472c0145821b" providerId="ADAL" clId="{9B7277D3-744F-4206-ACC4-1A8F230113CA}" dt="2024-06-20T19:15:51.718" v="14463" actId="47"/>
        <pc:sldMkLst>
          <pc:docMk/>
          <pc:sldMk cId="2840404936" sldId="844"/>
        </pc:sldMkLst>
        <pc:spChg chg="del">
          <ac:chgData name="Victor da Silva Carvalho" userId="b36c3d71-31af-49d3-93ac-472c0145821b" providerId="ADAL" clId="{9B7277D3-744F-4206-ACC4-1A8F230113CA}" dt="2024-06-14T17:57:54.154" v="1234" actId="478"/>
          <ac:spMkLst>
            <pc:docMk/>
            <pc:sldMk cId="2840404936" sldId="844"/>
            <ac:spMk id="2" creationId="{7A99E97A-87F2-C60A-3987-5E5BC57E3913}"/>
          </ac:spMkLst>
        </pc:spChg>
        <pc:spChg chg="del">
          <ac:chgData name="Victor da Silva Carvalho" userId="b36c3d71-31af-49d3-93ac-472c0145821b" providerId="ADAL" clId="{9B7277D3-744F-4206-ACC4-1A8F230113CA}" dt="2024-06-14T17:57:54.154" v="1234" actId="478"/>
          <ac:spMkLst>
            <pc:docMk/>
            <pc:sldMk cId="2840404936" sldId="844"/>
            <ac:spMk id="3" creationId="{DF377B96-F776-9FDF-0FF8-8BC3B043C248}"/>
          </ac:spMkLst>
        </pc:spChg>
        <pc:spChg chg="del">
          <ac:chgData name="Victor da Silva Carvalho" userId="b36c3d71-31af-49d3-93ac-472c0145821b" providerId="ADAL" clId="{9B7277D3-744F-4206-ACC4-1A8F230113CA}" dt="2024-06-14T17:57:54.154" v="1234" actId="478"/>
          <ac:spMkLst>
            <pc:docMk/>
            <pc:sldMk cId="2840404936" sldId="844"/>
            <ac:spMk id="4" creationId="{D39FDEFD-6D69-90CA-E45C-608C441B5517}"/>
          </ac:spMkLst>
        </pc:spChg>
        <pc:spChg chg="del">
          <ac:chgData name="Victor da Silva Carvalho" userId="b36c3d71-31af-49d3-93ac-472c0145821b" providerId="ADAL" clId="{9B7277D3-744F-4206-ACC4-1A8F230113CA}" dt="2024-06-14T17:57:54.154" v="1234" actId="478"/>
          <ac:spMkLst>
            <pc:docMk/>
            <pc:sldMk cId="2840404936" sldId="844"/>
            <ac:spMk id="5" creationId="{E1BE8091-583E-E2FA-C1E3-48AB769F1B6C}"/>
          </ac:spMkLst>
        </pc:spChg>
        <pc:spChg chg="add mod">
          <ac:chgData name="Victor da Silva Carvalho" userId="b36c3d71-31af-49d3-93ac-472c0145821b" providerId="ADAL" clId="{9B7277D3-744F-4206-ACC4-1A8F230113CA}" dt="2024-06-14T17:58:34.190" v="1252" actId="113"/>
          <ac:spMkLst>
            <pc:docMk/>
            <pc:sldMk cId="2840404936" sldId="844"/>
            <ac:spMk id="8" creationId="{25A8DEC9-87A7-7621-5601-505672D132FF}"/>
          </ac:spMkLst>
        </pc:spChg>
        <pc:picChg chg="add mod">
          <ac:chgData name="Victor da Silva Carvalho" userId="b36c3d71-31af-49d3-93ac-472c0145821b" providerId="ADAL" clId="{9B7277D3-744F-4206-ACC4-1A8F230113CA}" dt="2024-06-14T17:58:12.856" v="1236" actId="14100"/>
          <ac:picMkLst>
            <pc:docMk/>
            <pc:sldMk cId="2840404936" sldId="844"/>
            <ac:picMk id="7" creationId="{FE4BEE56-2324-77F2-523C-ED9B3CCC0AE5}"/>
          </ac:picMkLst>
        </pc:picChg>
      </pc:sldChg>
      <pc:sldChg chg="addSp new del mod ord">
        <pc:chgData name="Victor da Silva Carvalho" userId="b36c3d71-31af-49d3-93ac-472c0145821b" providerId="ADAL" clId="{9B7277D3-744F-4206-ACC4-1A8F230113CA}" dt="2024-06-20T19:15:53.090" v="14464" actId="47"/>
        <pc:sldMkLst>
          <pc:docMk/>
          <pc:sldMk cId="737332115" sldId="845"/>
        </pc:sldMkLst>
        <pc:picChg chg="add">
          <ac:chgData name="Victor da Silva Carvalho" userId="b36c3d71-31af-49d3-93ac-472c0145821b" providerId="ADAL" clId="{9B7277D3-744F-4206-ACC4-1A8F230113CA}" dt="2024-06-14T17:58:55.481" v="1254" actId="22"/>
          <ac:picMkLst>
            <pc:docMk/>
            <pc:sldMk cId="737332115" sldId="845"/>
            <ac:picMk id="7" creationId="{3CF96A1E-0F2A-9DBD-0500-851F3A999609}"/>
          </ac:picMkLst>
        </pc:picChg>
      </pc:sldChg>
      <pc:sldChg chg="addSp modSp new del mod ord">
        <pc:chgData name="Victor da Silva Carvalho" userId="b36c3d71-31af-49d3-93ac-472c0145821b" providerId="ADAL" clId="{9B7277D3-744F-4206-ACC4-1A8F230113CA}" dt="2024-06-20T19:15:58.628" v="14465" actId="47"/>
        <pc:sldMkLst>
          <pc:docMk/>
          <pc:sldMk cId="3332265964" sldId="846"/>
        </pc:sldMkLst>
        <pc:spChg chg="add mod">
          <ac:chgData name="Victor da Silva Carvalho" userId="b36c3d71-31af-49d3-93ac-472c0145821b" providerId="ADAL" clId="{9B7277D3-744F-4206-ACC4-1A8F230113CA}" dt="2024-06-14T18:00:20.824" v="1322" actId="1076"/>
          <ac:spMkLst>
            <pc:docMk/>
            <pc:sldMk cId="3332265964" sldId="846"/>
            <ac:spMk id="8" creationId="{7EDB1AD9-9211-FA05-3575-731BCC29C384}"/>
          </ac:spMkLst>
        </pc:spChg>
        <pc:picChg chg="add mod">
          <ac:chgData name="Victor da Silva Carvalho" userId="b36c3d71-31af-49d3-93ac-472c0145821b" providerId="ADAL" clId="{9B7277D3-744F-4206-ACC4-1A8F230113CA}" dt="2024-06-14T17:59:57.157" v="1257" actId="14100"/>
          <ac:picMkLst>
            <pc:docMk/>
            <pc:sldMk cId="3332265964" sldId="846"/>
            <ac:picMk id="7" creationId="{745456AE-E528-161A-F9F9-E9393F86392F}"/>
          </ac:picMkLst>
        </pc:picChg>
      </pc:sldChg>
      <pc:sldChg chg="addSp delSp modSp new del mod setBg modNotesTx">
        <pc:chgData name="Victor da Silva Carvalho" userId="b36c3d71-31af-49d3-93ac-472c0145821b" providerId="ADAL" clId="{9B7277D3-744F-4206-ACC4-1A8F230113CA}" dt="2024-06-17T21:04:08.974" v="2149" actId="47"/>
        <pc:sldMkLst>
          <pc:docMk/>
          <pc:sldMk cId="1661654059" sldId="847"/>
        </pc:sldMkLst>
        <pc:spChg chg="del">
          <ac:chgData name="Victor da Silva Carvalho" userId="b36c3d71-31af-49d3-93ac-472c0145821b" providerId="ADAL" clId="{9B7277D3-744F-4206-ACC4-1A8F230113CA}" dt="2024-06-14T19:04:11.833" v="1324" actId="478"/>
          <ac:spMkLst>
            <pc:docMk/>
            <pc:sldMk cId="1661654059" sldId="847"/>
            <ac:spMk id="2" creationId="{EA1A625C-CF50-C48D-8E01-A465FE519BBA}"/>
          </ac:spMkLst>
        </pc:spChg>
        <pc:spChg chg="del">
          <ac:chgData name="Victor da Silva Carvalho" userId="b36c3d71-31af-49d3-93ac-472c0145821b" providerId="ADAL" clId="{9B7277D3-744F-4206-ACC4-1A8F230113CA}" dt="2024-06-14T19:04:11.833" v="1324" actId="478"/>
          <ac:spMkLst>
            <pc:docMk/>
            <pc:sldMk cId="1661654059" sldId="847"/>
            <ac:spMk id="3" creationId="{1843D796-0CA7-80DA-F41E-C43CD4555B3B}"/>
          </ac:spMkLst>
        </pc:spChg>
        <pc:spChg chg="del">
          <ac:chgData name="Victor da Silva Carvalho" userId="b36c3d71-31af-49d3-93ac-472c0145821b" providerId="ADAL" clId="{9B7277D3-744F-4206-ACC4-1A8F230113CA}" dt="2024-06-14T19:04:11.833" v="1324" actId="478"/>
          <ac:spMkLst>
            <pc:docMk/>
            <pc:sldMk cId="1661654059" sldId="847"/>
            <ac:spMk id="4" creationId="{CEE63F61-056A-7035-4788-41B5D6F253D2}"/>
          </ac:spMkLst>
        </pc:spChg>
        <pc:spChg chg="del">
          <ac:chgData name="Victor da Silva Carvalho" userId="b36c3d71-31af-49d3-93ac-472c0145821b" providerId="ADAL" clId="{9B7277D3-744F-4206-ACC4-1A8F230113CA}" dt="2024-06-14T19:04:11.833" v="1324" actId="478"/>
          <ac:spMkLst>
            <pc:docMk/>
            <pc:sldMk cId="1661654059" sldId="847"/>
            <ac:spMk id="5" creationId="{00CAD496-78E8-36F9-77C5-633CA3B0A944}"/>
          </ac:spMkLst>
        </pc:spChg>
        <pc:picChg chg="add mod">
          <ac:chgData name="Victor da Silva Carvalho" userId="b36c3d71-31af-49d3-93ac-472c0145821b" providerId="ADAL" clId="{9B7277D3-744F-4206-ACC4-1A8F230113CA}" dt="2024-06-17T20:45:16.391" v="1774" actId="14100"/>
          <ac:picMkLst>
            <pc:docMk/>
            <pc:sldMk cId="1661654059" sldId="847"/>
            <ac:picMk id="7" creationId="{20E551E9-AE45-CE1B-EC8F-CFA81F449FA3}"/>
          </ac:picMkLst>
        </pc:picChg>
        <pc:picChg chg="add del mod ord">
          <ac:chgData name="Victor da Silva Carvalho" userId="b36c3d71-31af-49d3-93ac-472c0145821b" providerId="ADAL" clId="{9B7277D3-744F-4206-ACC4-1A8F230113CA}" dt="2024-06-17T20:45:14.132" v="1773" actId="478"/>
          <ac:picMkLst>
            <pc:docMk/>
            <pc:sldMk cId="1661654059" sldId="847"/>
            <ac:picMk id="9" creationId="{2210CFD8-5D9F-92D4-9FA0-25F1F7B03654}"/>
          </ac:picMkLst>
        </pc:picChg>
        <pc:picChg chg="add del mod">
          <ac:chgData name="Victor da Silva Carvalho" userId="b36c3d71-31af-49d3-93ac-472c0145821b" providerId="ADAL" clId="{9B7277D3-744F-4206-ACC4-1A8F230113CA}" dt="2024-06-17T20:45:13.630" v="1772" actId="478"/>
          <ac:picMkLst>
            <pc:docMk/>
            <pc:sldMk cId="1661654059" sldId="847"/>
            <ac:picMk id="11" creationId="{2DEB6D24-C125-7418-FD03-977641E36973}"/>
          </ac:picMkLst>
        </pc:picChg>
        <pc:picChg chg="add del mod ord">
          <ac:chgData name="Victor da Silva Carvalho" userId="b36c3d71-31af-49d3-93ac-472c0145821b" providerId="ADAL" clId="{9B7277D3-744F-4206-ACC4-1A8F230113CA}" dt="2024-06-17T20:45:11.684" v="1768" actId="478"/>
          <ac:picMkLst>
            <pc:docMk/>
            <pc:sldMk cId="1661654059" sldId="847"/>
            <ac:picMk id="13" creationId="{D0A6023E-EE24-EF93-A9CC-DD42DFC11AA3}"/>
          </ac:picMkLst>
        </pc:picChg>
        <pc:picChg chg="add del mod">
          <ac:chgData name="Victor da Silva Carvalho" userId="b36c3d71-31af-49d3-93ac-472c0145821b" providerId="ADAL" clId="{9B7277D3-744F-4206-ACC4-1A8F230113CA}" dt="2024-06-17T20:45:12.233" v="1769" actId="478"/>
          <ac:picMkLst>
            <pc:docMk/>
            <pc:sldMk cId="1661654059" sldId="847"/>
            <ac:picMk id="15" creationId="{AB3E0D30-995B-0EA5-88D0-6D3B881CAC96}"/>
          </ac:picMkLst>
        </pc:picChg>
        <pc:picChg chg="add del mod">
          <ac:chgData name="Victor da Silva Carvalho" userId="b36c3d71-31af-49d3-93ac-472c0145821b" providerId="ADAL" clId="{9B7277D3-744F-4206-ACC4-1A8F230113CA}" dt="2024-06-17T20:45:13.229" v="1771" actId="478"/>
          <ac:picMkLst>
            <pc:docMk/>
            <pc:sldMk cId="1661654059" sldId="847"/>
            <ac:picMk id="17" creationId="{433F86A6-066D-6134-F85F-07915BEFF2FD}"/>
          </ac:picMkLst>
        </pc:picChg>
        <pc:picChg chg="add del mod">
          <ac:chgData name="Victor da Silva Carvalho" userId="b36c3d71-31af-49d3-93ac-472c0145821b" providerId="ADAL" clId="{9B7277D3-744F-4206-ACC4-1A8F230113CA}" dt="2024-06-17T20:27:43.597" v="1632" actId="478"/>
          <ac:picMkLst>
            <pc:docMk/>
            <pc:sldMk cId="1661654059" sldId="847"/>
            <ac:picMk id="19" creationId="{14A8A38F-A82B-56B4-2E66-56144D8B6F92}"/>
          </ac:picMkLst>
        </pc:picChg>
        <pc:picChg chg="add del mod">
          <ac:chgData name="Victor da Silva Carvalho" userId="b36c3d71-31af-49d3-93ac-472c0145821b" providerId="ADAL" clId="{9B7277D3-744F-4206-ACC4-1A8F230113CA}" dt="2024-06-17T20:45:12.902" v="1770" actId="478"/>
          <ac:picMkLst>
            <pc:docMk/>
            <pc:sldMk cId="1661654059" sldId="847"/>
            <ac:picMk id="21" creationId="{AED31B1D-DB90-8A77-EC7B-7A1AE740ACEE}"/>
          </ac:picMkLst>
        </pc:picChg>
        <pc:picChg chg="add del mod">
          <ac:chgData name="Victor da Silva Carvalho" userId="b36c3d71-31af-49d3-93ac-472c0145821b" providerId="ADAL" clId="{9B7277D3-744F-4206-ACC4-1A8F230113CA}" dt="2024-06-17T20:29:24.679" v="1642" actId="478"/>
          <ac:picMkLst>
            <pc:docMk/>
            <pc:sldMk cId="1661654059" sldId="847"/>
            <ac:picMk id="23" creationId="{EF56D137-83AC-9CD0-B6E0-8439C324AB1B}"/>
          </ac:picMkLst>
        </pc:picChg>
      </pc:sldChg>
      <pc:sldChg chg="addSp delSp new del mod">
        <pc:chgData name="Victor da Silva Carvalho" userId="b36c3d71-31af-49d3-93ac-472c0145821b" providerId="ADAL" clId="{9B7277D3-744F-4206-ACC4-1A8F230113CA}" dt="2024-06-17T21:04:09.941" v="2150" actId="47"/>
        <pc:sldMkLst>
          <pc:docMk/>
          <pc:sldMk cId="2210250667" sldId="848"/>
        </pc:sldMkLst>
        <pc:spChg chg="del">
          <ac:chgData name="Victor da Silva Carvalho" userId="b36c3d71-31af-49d3-93ac-472c0145821b" providerId="ADAL" clId="{9B7277D3-744F-4206-ACC4-1A8F230113CA}" dt="2024-06-14T19:07:56.401" v="1459" actId="478"/>
          <ac:spMkLst>
            <pc:docMk/>
            <pc:sldMk cId="2210250667" sldId="848"/>
            <ac:spMk id="2" creationId="{BBFE92CE-5067-0388-E8AA-C20489B028C2}"/>
          </ac:spMkLst>
        </pc:spChg>
        <pc:spChg chg="del">
          <ac:chgData name="Victor da Silva Carvalho" userId="b36c3d71-31af-49d3-93ac-472c0145821b" providerId="ADAL" clId="{9B7277D3-744F-4206-ACC4-1A8F230113CA}" dt="2024-06-14T19:07:56.401" v="1459" actId="478"/>
          <ac:spMkLst>
            <pc:docMk/>
            <pc:sldMk cId="2210250667" sldId="848"/>
            <ac:spMk id="3" creationId="{6D89B3D3-3AA4-47A1-622B-A646DA0324A6}"/>
          </ac:spMkLst>
        </pc:spChg>
        <pc:spChg chg="del">
          <ac:chgData name="Victor da Silva Carvalho" userId="b36c3d71-31af-49d3-93ac-472c0145821b" providerId="ADAL" clId="{9B7277D3-744F-4206-ACC4-1A8F230113CA}" dt="2024-06-14T19:07:56.401" v="1459" actId="478"/>
          <ac:spMkLst>
            <pc:docMk/>
            <pc:sldMk cId="2210250667" sldId="848"/>
            <ac:spMk id="4" creationId="{6F8C1039-EA9B-9565-578F-A3C3C604832E}"/>
          </ac:spMkLst>
        </pc:spChg>
        <pc:spChg chg="del">
          <ac:chgData name="Victor da Silva Carvalho" userId="b36c3d71-31af-49d3-93ac-472c0145821b" providerId="ADAL" clId="{9B7277D3-744F-4206-ACC4-1A8F230113CA}" dt="2024-06-14T19:07:56.401" v="1459" actId="478"/>
          <ac:spMkLst>
            <pc:docMk/>
            <pc:sldMk cId="2210250667" sldId="848"/>
            <ac:spMk id="5" creationId="{BC88ECD9-048A-2FE7-C5B3-9B76854D4CB6}"/>
          </ac:spMkLst>
        </pc:spChg>
        <pc:picChg chg="add">
          <ac:chgData name="Victor da Silva Carvalho" userId="b36c3d71-31af-49d3-93ac-472c0145821b" providerId="ADAL" clId="{9B7277D3-744F-4206-ACC4-1A8F230113CA}" dt="2024-06-14T19:07:58.903" v="1460"/>
          <ac:picMkLst>
            <pc:docMk/>
            <pc:sldMk cId="2210250667" sldId="848"/>
            <ac:picMk id="1026" creationId="{FA112324-307E-2F1D-1259-B6D777E5AF20}"/>
          </ac:picMkLst>
        </pc:picChg>
      </pc:sldChg>
      <pc:sldChg chg="addSp delSp modSp new del mod">
        <pc:chgData name="Victor da Silva Carvalho" userId="b36c3d71-31af-49d3-93ac-472c0145821b" providerId="ADAL" clId="{9B7277D3-744F-4206-ACC4-1A8F230113CA}" dt="2024-06-20T23:07:37.042" v="14875" actId="47"/>
        <pc:sldMkLst>
          <pc:docMk/>
          <pc:sldMk cId="2470252431" sldId="849"/>
        </pc:sldMkLst>
        <pc:spChg chg="del">
          <ac:chgData name="Victor da Silva Carvalho" userId="b36c3d71-31af-49d3-93ac-472c0145821b" providerId="ADAL" clId="{9B7277D3-744F-4206-ACC4-1A8F230113CA}" dt="2024-06-14T19:08:30.871" v="1469" actId="478"/>
          <ac:spMkLst>
            <pc:docMk/>
            <pc:sldMk cId="2470252431" sldId="849"/>
            <ac:spMk id="2" creationId="{59BEA04C-379A-2989-8348-96A13960F36D}"/>
          </ac:spMkLst>
        </pc:spChg>
        <pc:spChg chg="mod">
          <ac:chgData name="Victor da Silva Carvalho" userId="b36c3d71-31af-49d3-93ac-472c0145821b" providerId="ADAL" clId="{9B7277D3-744F-4206-ACC4-1A8F230113CA}" dt="2024-06-14T19:09:17.651" v="1471" actId="1076"/>
          <ac:spMkLst>
            <pc:docMk/>
            <pc:sldMk cId="2470252431" sldId="849"/>
            <ac:spMk id="4" creationId="{FB73F9BD-7A04-84C4-2B60-DFDC3C048BDE}"/>
          </ac:spMkLst>
        </pc:spChg>
        <pc:spChg chg="del">
          <ac:chgData name="Victor da Silva Carvalho" userId="b36c3d71-31af-49d3-93ac-472c0145821b" providerId="ADAL" clId="{9B7277D3-744F-4206-ACC4-1A8F230113CA}" dt="2024-06-14T19:08:26.795" v="1468" actId="478"/>
          <ac:spMkLst>
            <pc:docMk/>
            <pc:sldMk cId="2470252431" sldId="849"/>
            <ac:spMk id="5" creationId="{669374A3-5DDB-E59A-333D-48527FF241F6}"/>
          </ac:spMkLst>
        </pc:spChg>
        <pc:spChg chg="add mod">
          <ac:chgData name="Victor da Silva Carvalho" userId="b36c3d71-31af-49d3-93ac-472c0145821b" providerId="ADAL" clId="{9B7277D3-744F-4206-ACC4-1A8F230113CA}" dt="2024-06-14T19:09:31.286" v="1510" actId="20577"/>
          <ac:spMkLst>
            <pc:docMk/>
            <pc:sldMk cId="2470252431" sldId="849"/>
            <ac:spMk id="6" creationId="{0CBADD1C-1478-D0B5-2A72-076042EE5A4E}"/>
          </ac:spMkLst>
        </pc:spChg>
      </pc:sldChg>
      <pc:sldChg chg="addSp new del mod">
        <pc:chgData name="Victor da Silva Carvalho" userId="b36c3d71-31af-49d3-93ac-472c0145821b" providerId="ADAL" clId="{9B7277D3-744F-4206-ACC4-1A8F230113CA}" dt="2024-06-18T20:39:14.790" v="6223" actId="47"/>
        <pc:sldMkLst>
          <pc:docMk/>
          <pc:sldMk cId="115543720" sldId="850"/>
        </pc:sldMkLst>
        <pc:picChg chg="add">
          <ac:chgData name="Victor da Silva Carvalho" userId="b36c3d71-31af-49d3-93ac-472c0145821b" providerId="ADAL" clId="{9B7277D3-744F-4206-ACC4-1A8F230113CA}" dt="2024-06-17T19:00:34.062" v="1512" actId="22"/>
          <ac:picMkLst>
            <pc:docMk/>
            <pc:sldMk cId="115543720" sldId="850"/>
            <ac:picMk id="7" creationId="{02C03FA5-6525-0966-C4FD-666CA49B0CB2}"/>
          </ac:picMkLst>
        </pc:picChg>
      </pc:sldChg>
      <pc:sldChg chg="addSp delSp modSp new mod ord setBg delAnim modAnim modNotesTx">
        <pc:chgData name="Victor da Silva Carvalho" userId="b36c3d71-31af-49d3-93ac-472c0145821b" providerId="ADAL" clId="{9B7277D3-744F-4206-ACC4-1A8F230113CA}" dt="2024-06-24T19:39:00.693" v="23788" actId="20577"/>
        <pc:sldMkLst>
          <pc:docMk/>
          <pc:sldMk cId="4115576583" sldId="851"/>
        </pc:sldMkLst>
        <pc:spChg chg="add mod">
          <ac:chgData name="Victor da Silva Carvalho" userId="b36c3d71-31af-49d3-93ac-472c0145821b" providerId="ADAL" clId="{9B7277D3-744F-4206-ACC4-1A8F230113CA}" dt="2024-06-24T17:33:00.232" v="20026" actId="1076"/>
          <ac:spMkLst>
            <pc:docMk/>
            <pc:sldMk cId="4115576583" sldId="851"/>
            <ac:spMk id="2" creationId="{2CF247E8-CE7E-5C53-1FEE-6168C7810C48}"/>
          </ac:spMkLst>
        </pc:spChg>
        <pc:spChg chg="del">
          <ac:chgData name="Victor da Silva Carvalho" userId="b36c3d71-31af-49d3-93ac-472c0145821b" providerId="ADAL" clId="{9B7277D3-744F-4206-ACC4-1A8F230113CA}" dt="2024-06-17T20:31:38.822" v="1649" actId="478"/>
          <ac:spMkLst>
            <pc:docMk/>
            <pc:sldMk cId="4115576583" sldId="851"/>
            <ac:spMk id="2" creationId="{61EFF581-572D-4A8F-6E87-280E13CA54D3}"/>
          </ac:spMkLst>
        </pc:spChg>
        <pc:spChg chg="add mod">
          <ac:chgData name="Victor da Silva Carvalho" userId="b36c3d71-31af-49d3-93ac-472c0145821b" providerId="ADAL" clId="{9B7277D3-744F-4206-ACC4-1A8F230113CA}" dt="2024-06-24T17:33:00.232" v="20026" actId="1076"/>
          <ac:spMkLst>
            <pc:docMk/>
            <pc:sldMk cId="4115576583" sldId="851"/>
            <ac:spMk id="3" creationId="{1484E0C2-A133-C782-CA62-A29B2E028819}"/>
          </ac:spMkLst>
        </pc:spChg>
        <pc:spChg chg="del">
          <ac:chgData name="Victor da Silva Carvalho" userId="b36c3d71-31af-49d3-93ac-472c0145821b" providerId="ADAL" clId="{9B7277D3-744F-4206-ACC4-1A8F230113CA}" dt="2024-06-17T20:31:38.822" v="1649" actId="478"/>
          <ac:spMkLst>
            <pc:docMk/>
            <pc:sldMk cId="4115576583" sldId="851"/>
            <ac:spMk id="3" creationId="{FB104794-B4BF-4D71-ED79-182CFDD095AC}"/>
          </ac:spMkLst>
        </pc:spChg>
        <pc:spChg chg="add mod">
          <ac:chgData name="Victor da Silva Carvalho" userId="b36c3d71-31af-49d3-93ac-472c0145821b" providerId="ADAL" clId="{9B7277D3-744F-4206-ACC4-1A8F230113CA}" dt="2024-06-24T17:33:00.232" v="20026" actId="1076"/>
          <ac:spMkLst>
            <pc:docMk/>
            <pc:sldMk cId="4115576583" sldId="851"/>
            <ac:spMk id="4" creationId="{63B70E24-457C-F517-D716-EB24E2FC62BC}"/>
          </ac:spMkLst>
        </pc:spChg>
        <pc:spChg chg="del">
          <ac:chgData name="Victor da Silva Carvalho" userId="b36c3d71-31af-49d3-93ac-472c0145821b" providerId="ADAL" clId="{9B7277D3-744F-4206-ACC4-1A8F230113CA}" dt="2024-06-17T20:31:38.822" v="1649" actId="478"/>
          <ac:spMkLst>
            <pc:docMk/>
            <pc:sldMk cId="4115576583" sldId="851"/>
            <ac:spMk id="4" creationId="{CE53A17C-2FF2-F0D6-3A8D-B80DBC2226D0}"/>
          </ac:spMkLst>
        </pc:spChg>
        <pc:spChg chg="add del mod">
          <ac:chgData name="Victor da Silva Carvalho" userId="b36c3d71-31af-49d3-93ac-472c0145821b" providerId="ADAL" clId="{9B7277D3-744F-4206-ACC4-1A8F230113CA}" dt="2024-06-24T17:32:42.443" v="20024" actId="478"/>
          <ac:spMkLst>
            <pc:docMk/>
            <pc:sldMk cId="4115576583" sldId="851"/>
            <ac:spMk id="5" creationId="{7647CB29-B0CB-FE02-4398-2CD49323B6A2}"/>
          </ac:spMkLst>
        </pc:spChg>
        <pc:spChg chg="del">
          <ac:chgData name="Victor da Silva Carvalho" userId="b36c3d71-31af-49d3-93ac-472c0145821b" providerId="ADAL" clId="{9B7277D3-744F-4206-ACC4-1A8F230113CA}" dt="2024-06-17T20:31:38.822" v="1649" actId="478"/>
          <ac:spMkLst>
            <pc:docMk/>
            <pc:sldMk cId="4115576583" sldId="851"/>
            <ac:spMk id="5" creationId="{F9698436-3404-26C3-3DBE-1C5948E0B9AE}"/>
          </ac:spMkLst>
        </pc:spChg>
        <pc:spChg chg="add mod">
          <ac:chgData name="Victor da Silva Carvalho" userId="b36c3d71-31af-49d3-93ac-472c0145821b" providerId="ADAL" clId="{9B7277D3-744F-4206-ACC4-1A8F230113CA}" dt="2024-06-24T17:33:00.232" v="20026" actId="1076"/>
          <ac:spMkLst>
            <pc:docMk/>
            <pc:sldMk cId="4115576583" sldId="851"/>
            <ac:spMk id="6" creationId="{41AF4CAA-17B9-3346-4488-DCFD2C1ECCD1}"/>
          </ac:spMkLst>
        </pc:spChg>
        <pc:spChg chg="add del mod">
          <ac:chgData name="Victor da Silva Carvalho" userId="b36c3d71-31af-49d3-93ac-472c0145821b" providerId="ADAL" clId="{9B7277D3-744F-4206-ACC4-1A8F230113CA}" dt="2024-06-18T00:24:31.271" v="2466" actId="478"/>
          <ac:spMkLst>
            <pc:docMk/>
            <pc:sldMk cId="4115576583" sldId="851"/>
            <ac:spMk id="7" creationId="{B60B0704-ED3B-47E0-E048-126E91D6592F}"/>
          </ac:spMkLst>
        </pc:spChg>
        <pc:spChg chg="add mod">
          <ac:chgData name="Victor da Silva Carvalho" userId="b36c3d71-31af-49d3-93ac-472c0145821b" providerId="ADAL" clId="{9B7277D3-744F-4206-ACC4-1A8F230113CA}" dt="2024-06-24T17:33:00.232" v="20026" actId="1076"/>
          <ac:spMkLst>
            <pc:docMk/>
            <pc:sldMk cId="4115576583" sldId="851"/>
            <ac:spMk id="8" creationId="{B46960E3-8D1E-9817-08AE-6C114F22A4E6}"/>
          </ac:spMkLst>
        </pc:spChg>
        <pc:spChg chg="add del mod">
          <ac:chgData name="Victor da Silva Carvalho" userId="b36c3d71-31af-49d3-93ac-472c0145821b" providerId="ADAL" clId="{9B7277D3-744F-4206-ACC4-1A8F230113CA}" dt="2024-06-18T18:37:18.314" v="4186" actId="478"/>
          <ac:spMkLst>
            <pc:docMk/>
            <pc:sldMk cId="4115576583" sldId="851"/>
            <ac:spMk id="10" creationId="{D300DF4E-BBD6-A4D8-A86D-1804BCED4BC5}"/>
          </ac:spMkLst>
        </pc:spChg>
        <pc:picChg chg="add del mod ord">
          <ac:chgData name="Victor da Silva Carvalho" userId="b36c3d71-31af-49d3-93ac-472c0145821b" providerId="ADAL" clId="{9B7277D3-744F-4206-ACC4-1A8F230113CA}" dt="2024-06-17T20:51:47.859" v="2024" actId="478"/>
          <ac:picMkLst>
            <pc:docMk/>
            <pc:sldMk cId="4115576583" sldId="851"/>
            <ac:picMk id="7" creationId="{2EC19B0F-E520-ADD1-52B9-1642D7C8F9E6}"/>
          </ac:picMkLst>
        </pc:picChg>
        <pc:picChg chg="add del mod">
          <ac:chgData name="Victor da Silva Carvalho" userId="b36c3d71-31af-49d3-93ac-472c0145821b" providerId="ADAL" clId="{9B7277D3-744F-4206-ACC4-1A8F230113CA}" dt="2024-06-17T20:51:49.771" v="2025" actId="478"/>
          <ac:picMkLst>
            <pc:docMk/>
            <pc:sldMk cId="4115576583" sldId="851"/>
            <ac:picMk id="8" creationId="{938880CA-AC99-EED0-FB1A-D0408386D099}"/>
          </ac:picMkLst>
        </pc:picChg>
        <pc:picChg chg="add del mod">
          <ac:chgData name="Victor da Silva Carvalho" userId="b36c3d71-31af-49d3-93ac-472c0145821b" providerId="ADAL" clId="{9B7277D3-744F-4206-ACC4-1A8F230113CA}" dt="2024-06-17T20:51:49.771" v="2025" actId="478"/>
          <ac:picMkLst>
            <pc:docMk/>
            <pc:sldMk cId="4115576583" sldId="851"/>
            <ac:picMk id="9" creationId="{A3BA2566-CA31-15A0-CB65-8B21C2F1AD6E}"/>
          </ac:picMkLst>
        </pc:picChg>
        <pc:picChg chg="add del mod">
          <ac:chgData name="Victor da Silva Carvalho" userId="b36c3d71-31af-49d3-93ac-472c0145821b" providerId="ADAL" clId="{9B7277D3-744F-4206-ACC4-1A8F230113CA}" dt="2024-06-17T20:51:49.771" v="2025" actId="478"/>
          <ac:picMkLst>
            <pc:docMk/>
            <pc:sldMk cId="4115576583" sldId="851"/>
            <ac:picMk id="10" creationId="{40DA1EE2-4BCF-9437-83B4-679B00BADE2D}"/>
          </ac:picMkLst>
        </pc:picChg>
        <pc:picChg chg="add del mod">
          <ac:chgData name="Victor da Silva Carvalho" userId="b36c3d71-31af-49d3-93ac-472c0145821b" providerId="ADAL" clId="{9B7277D3-744F-4206-ACC4-1A8F230113CA}" dt="2024-06-17T20:51:49.771" v="2025" actId="478"/>
          <ac:picMkLst>
            <pc:docMk/>
            <pc:sldMk cId="4115576583" sldId="851"/>
            <ac:picMk id="11" creationId="{B67AC860-52A3-E3C2-65A9-9C44BACD30E8}"/>
          </ac:picMkLst>
        </pc:picChg>
        <pc:picChg chg="add del mod">
          <ac:chgData name="Victor da Silva Carvalho" userId="b36c3d71-31af-49d3-93ac-472c0145821b" providerId="ADAL" clId="{9B7277D3-744F-4206-ACC4-1A8F230113CA}" dt="2024-06-17T20:51:49.771" v="2025" actId="478"/>
          <ac:picMkLst>
            <pc:docMk/>
            <pc:sldMk cId="4115576583" sldId="851"/>
            <ac:picMk id="12" creationId="{6C6D61CA-1CD2-0465-4228-FA6A2F7B5262}"/>
          </ac:picMkLst>
        </pc:picChg>
        <pc:picChg chg="add del mod">
          <ac:chgData name="Victor da Silva Carvalho" userId="b36c3d71-31af-49d3-93ac-472c0145821b" providerId="ADAL" clId="{9B7277D3-744F-4206-ACC4-1A8F230113CA}" dt="2024-06-17T20:51:49.771" v="2025" actId="478"/>
          <ac:picMkLst>
            <pc:docMk/>
            <pc:sldMk cId="4115576583" sldId="851"/>
            <ac:picMk id="13" creationId="{7EA9A6B8-21E6-78C0-9356-60A5F6020D53}"/>
          </ac:picMkLst>
        </pc:picChg>
        <pc:picChg chg="add del mod">
          <ac:chgData name="Victor da Silva Carvalho" userId="b36c3d71-31af-49d3-93ac-472c0145821b" providerId="ADAL" clId="{9B7277D3-744F-4206-ACC4-1A8F230113CA}" dt="2024-06-17T20:51:49.771" v="2025" actId="478"/>
          <ac:picMkLst>
            <pc:docMk/>
            <pc:sldMk cId="4115576583" sldId="851"/>
            <ac:picMk id="15" creationId="{B2F1DF11-7A6A-FD41-DACD-04A28E063DCF}"/>
          </ac:picMkLst>
        </pc:picChg>
        <pc:picChg chg="add del mod">
          <ac:chgData name="Victor da Silva Carvalho" userId="b36c3d71-31af-49d3-93ac-472c0145821b" providerId="ADAL" clId="{9B7277D3-744F-4206-ACC4-1A8F230113CA}" dt="2024-06-17T20:38:50.461" v="1724" actId="478"/>
          <ac:picMkLst>
            <pc:docMk/>
            <pc:sldMk cId="4115576583" sldId="851"/>
            <ac:picMk id="17" creationId="{710CF0E4-D5DF-D768-C222-11C0B621AB1A}"/>
          </ac:picMkLst>
        </pc:picChg>
        <pc:picChg chg="add del mod">
          <ac:chgData name="Victor da Silva Carvalho" userId="b36c3d71-31af-49d3-93ac-472c0145821b" providerId="ADAL" clId="{9B7277D3-744F-4206-ACC4-1A8F230113CA}" dt="2024-06-17T20:40:00.257" v="1739" actId="478"/>
          <ac:picMkLst>
            <pc:docMk/>
            <pc:sldMk cId="4115576583" sldId="851"/>
            <ac:picMk id="19" creationId="{8DD60DA7-F385-70F0-7FD0-515EE96EA243}"/>
          </ac:picMkLst>
        </pc:picChg>
        <pc:picChg chg="add del mod ord">
          <ac:chgData name="Victor da Silva Carvalho" userId="b36c3d71-31af-49d3-93ac-472c0145821b" providerId="ADAL" clId="{9B7277D3-744F-4206-ACC4-1A8F230113CA}" dt="2024-06-17T20:51:49.771" v="2025" actId="478"/>
          <ac:picMkLst>
            <pc:docMk/>
            <pc:sldMk cId="4115576583" sldId="851"/>
            <ac:picMk id="21" creationId="{58A1B827-D7DA-EBBE-A07C-B24444CCBBE5}"/>
          </ac:picMkLst>
        </pc:picChg>
        <pc:picChg chg="add mod">
          <ac:chgData name="Victor da Silva Carvalho" userId="b36c3d71-31af-49d3-93ac-472c0145821b" providerId="ADAL" clId="{9B7277D3-744F-4206-ACC4-1A8F230113CA}" dt="2024-06-17T20:57:02.583" v="2045" actId="1036"/>
          <ac:picMkLst>
            <pc:docMk/>
            <pc:sldMk cId="4115576583" sldId="851"/>
            <ac:picMk id="23" creationId="{BE6824E0-0EE0-7ACF-DB93-7DE534361F24}"/>
          </ac:picMkLst>
        </pc:picChg>
        <pc:picChg chg="add mod ord">
          <ac:chgData name="Victor da Silva Carvalho" userId="b36c3d71-31af-49d3-93ac-472c0145821b" providerId="ADAL" clId="{9B7277D3-744F-4206-ACC4-1A8F230113CA}" dt="2024-06-17T20:57:02.583" v="2045" actId="1036"/>
          <ac:picMkLst>
            <pc:docMk/>
            <pc:sldMk cId="4115576583" sldId="851"/>
            <ac:picMk id="25" creationId="{1EC8C1E3-79B6-206A-70B4-FDF6266BE010}"/>
          </ac:picMkLst>
        </pc:picChg>
      </pc:sldChg>
      <pc:sldChg chg="addSp delSp modSp new mod modAnim">
        <pc:chgData name="Victor da Silva Carvalho" userId="b36c3d71-31af-49d3-93ac-472c0145821b" providerId="ADAL" clId="{9B7277D3-744F-4206-ACC4-1A8F230113CA}" dt="2024-06-18T20:37:41.851" v="6222" actId="14100"/>
        <pc:sldMkLst>
          <pc:docMk/>
          <pc:sldMk cId="2445728629" sldId="852"/>
        </pc:sldMkLst>
        <pc:spChg chg="del">
          <ac:chgData name="Victor da Silva Carvalho" userId="b36c3d71-31af-49d3-93ac-472c0145821b" providerId="ADAL" clId="{9B7277D3-744F-4206-ACC4-1A8F230113CA}" dt="2024-06-18T01:21:27.677" v="3579" actId="478"/>
          <ac:spMkLst>
            <pc:docMk/>
            <pc:sldMk cId="2445728629" sldId="852"/>
            <ac:spMk id="2" creationId="{36FAB2E2-31B5-B6B6-3339-92584EB6D9F8}"/>
          </ac:spMkLst>
        </pc:spChg>
        <pc:spChg chg="del">
          <ac:chgData name="Victor da Silva Carvalho" userId="b36c3d71-31af-49d3-93ac-472c0145821b" providerId="ADAL" clId="{9B7277D3-744F-4206-ACC4-1A8F230113CA}" dt="2024-06-18T01:21:27.677" v="3579" actId="478"/>
          <ac:spMkLst>
            <pc:docMk/>
            <pc:sldMk cId="2445728629" sldId="852"/>
            <ac:spMk id="3" creationId="{926D0D41-DED2-C7B0-9EF9-CAD2C0604F8A}"/>
          </ac:spMkLst>
        </pc:spChg>
        <pc:spChg chg="del">
          <ac:chgData name="Victor da Silva Carvalho" userId="b36c3d71-31af-49d3-93ac-472c0145821b" providerId="ADAL" clId="{9B7277D3-744F-4206-ACC4-1A8F230113CA}" dt="2024-06-18T01:21:27.677" v="3579" actId="478"/>
          <ac:spMkLst>
            <pc:docMk/>
            <pc:sldMk cId="2445728629" sldId="852"/>
            <ac:spMk id="4" creationId="{F002B5FD-8142-E577-A393-29C0217B891B}"/>
          </ac:spMkLst>
        </pc:spChg>
        <pc:spChg chg="add mod">
          <ac:chgData name="Victor da Silva Carvalho" userId="b36c3d71-31af-49d3-93ac-472c0145821b" providerId="ADAL" clId="{9B7277D3-744F-4206-ACC4-1A8F230113CA}" dt="2024-06-18T20:37:41.851" v="6222" actId="14100"/>
          <ac:spMkLst>
            <pc:docMk/>
            <pc:sldMk cId="2445728629" sldId="852"/>
            <ac:spMk id="7" creationId="{664ED710-BC0B-C45E-6E19-7E0DBD9E9045}"/>
          </ac:spMkLst>
        </pc:spChg>
        <pc:picChg chg="add mod">
          <ac:chgData name="Victor da Silva Carvalho" userId="b36c3d71-31af-49d3-93ac-472c0145821b" providerId="ADAL" clId="{9B7277D3-744F-4206-ACC4-1A8F230113CA}" dt="2024-06-18T01:21:31.213" v="3581" actId="1076"/>
          <ac:picMkLst>
            <pc:docMk/>
            <pc:sldMk cId="2445728629" sldId="852"/>
            <ac:picMk id="6" creationId="{1B282FA4-CD01-F846-9E48-BC76C5947226}"/>
          </ac:picMkLst>
        </pc:picChg>
      </pc:sldChg>
      <pc:sldChg chg="delSp modSp new del mod">
        <pc:chgData name="Victor da Silva Carvalho" userId="b36c3d71-31af-49d3-93ac-472c0145821b" providerId="ADAL" clId="{9B7277D3-744F-4206-ACC4-1A8F230113CA}" dt="2024-06-18T19:03:15.501" v="5454" actId="47"/>
        <pc:sldMkLst>
          <pc:docMk/>
          <pc:sldMk cId="3888955048" sldId="853"/>
        </pc:sldMkLst>
        <pc:spChg chg="del">
          <ac:chgData name="Victor da Silva Carvalho" userId="b36c3d71-31af-49d3-93ac-472c0145821b" providerId="ADAL" clId="{9B7277D3-744F-4206-ACC4-1A8F230113CA}" dt="2024-06-18T01:33:35.113" v="3955" actId="478"/>
          <ac:spMkLst>
            <pc:docMk/>
            <pc:sldMk cId="3888955048" sldId="853"/>
            <ac:spMk id="2" creationId="{F5D9D053-D900-DB66-13AF-AA8EE34C48C1}"/>
          </ac:spMkLst>
        </pc:spChg>
        <pc:spChg chg="del">
          <ac:chgData name="Victor da Silva Carvalho" userId="b36c3d71-31af-49d3-93ac-472c0145821b" providerId="ADAL" clId="{9B7277D3-744F-4206-ACC4-1A8F230113CA}" dt="2024-06-18T01:33:35.113" v="3955" actId="478"/>
          <ac:spMkLst>
            <pc:docMk/>
            <pc:sldMk cId="3888955048" sldId="853"/>
            <ac:spMk id="3" creationId="{8F40A7AD-F98A-ED76-3133-1E6F73252064}"/>
          </ac:spMkLst>
        </pc:spChg>
        <pc:spChg chg="mod">
          <ac:chgData name="Victor da Silva Carvalho" userId="b36c3d71-31af-49d3-93ac-472c0145821b" providerId="ADAL" clId="{9B7277D3-744F-4206-ACC4-1A8F230113CA}" dt="2024-06-18T01:33:37.996" v="3956" actId="1076"/>
          <ac:spMkLst>
            <pc:docMk/>
            <pc:sldMk cId="3888955048" sldId="853"/>
            <ac:spMk id="4" creationId="{FD56B2A2-542E-3DC2-C8F6-500796DFE239}"/>
          </ac:spMkLst>
        </pc:spChg>
      </pc:sldChg>
      <pc:sldChg chg="addSp delSp modSp add mod delAnim modAnim modNotesTx">
        <pc:chgData name="Victor da Silva Carvalho" userId="b36c3d71-31af-49d3-93ac-472c0145821b" providerId="ADAL" clId="{9B7277D3-744F-4206-ACC4-1A8F230113CA}" dt="2024-06-24T19:43:07.830" v="24037" actId="113"/>
        <pc:sldMkLst>
          <pc:docMk/>
          <pc:sldMk cId="1462868370" sldId="854"/>
        </pc:sldMkLst>
        <pc:spChg chg="mod">
          <ac:chgData name="Victor da Silva Carvalho" userId="b36c3d71-31af-49d3-93ac-472c0145821b" providerId="ADAL" clId="{9B7277D3-744F-4206-ACC4-1A8F230113CA}" dt="2024-06-18T18:52:50.269" v="5005" actId="1076"/>
          <ac:spMkLst>
            <pc:docMk/>
            <pc:sldMk cId="1462868370" sldId="854"/>
            <ac:spMk id="2" creationId="{8E419115-23C2-631B-B190-D4CE438A63AD}"/>
          </ac:spMkLst>
        </pc:spChg>
        <pc:spChg chg="add mod">
          <ac:chgData name="Victor da Silva Carvalho" userId="b36c3d71-31af-49d3-93ac-472c0145821b" providerId="ADAL" clId="{9B7277D3-744F-4206-ACC4-1A8F230113CA}" dt="2024-06-18T20:29:34.176" v="6089" actId="1038"/>
          <ac:spMkLst>
            <pc:docMk/>
            <pc:sldMk cId="1462868370" sldId="854"/>
            <ac:spMk id="6" creationId="{8D612501-A868-6991-2086-3EFB4C66E133}"/>
          </ac:spMkLst>
        </pc:spChg>
        <pc:spChg chg="add mod">
          <ac:chgData name="Victor da Silva Carvalho" userId="b36c3d71-31af-49d3-93ac-472c0145821b" providerId="ADAL" clId="{9B7277D3-744F-4206-ACC4-1A8F230113CA}" dt="2024-06-18T20:29:27.013" v="6063" actId="1037"/>
          <ac:spMkLst>
            <pc:docMk/>
            <pc:sldMk cId="1462868370" sldId="854"/>
            <ac:spMk id="7" creationId="{0ADC0ADE-337A-079D-9F70-716148BB5762}"/>
          </ac:spMkLst>
        </pc:spChg>
        <pc:spChg chg="del">
          <ac:chgData name="Victor da Silva Carvalho" userId="b36c3d71-31af-49d3-93ac-472c0145821b" providerId="ADAL" clId="{9B7277D3-744F-4206-ACC4-1A8F230113CA}" dt="2024-06-18T18:50:36.899" v="4932" actId="478"/>
          <ac:spMkLst>
            <pc:docMk/>
            <pc:sldMk cId="1462868370" sldId="854"/>
            <ac:spMk id="8" creationId="{E4E42E80-7873-4895-A304-209FA9DB5A17}"/>
          </ac:spMkLst>
        </pc:spChg>
        <pc:spChg chg="del">
          <ac:chgData name="Victor da Silva Carvalho" userId="b36c3d71-31af-49d3-93ac-472c0145821b" providerId="ADAL" clId="{9B7277D3-744F-4206-ACC4-1A8F230113CA}" dt="2024-06-18T18:50:36.899" v="4932" actId="478"/>
          <ac:spMkLst>
            <pc:docMk/>
            <pc:sldMk cId="1462868370" sldId="854"/>
            <ac:spMk id="9" creationId="{C9580DF7-26C2-4251-9359-77D0BEBF9DFF}"/>
          </ac:spMkLst>
        </pc:spChg>
        <pc:spChg chg="mod">
          <ac:chgData name="Victor da Silva Carvalho" userId="b36c3d71-31af-49d3-93ac-472c0145821b" providerId="ADAL" clId="{9B7277D3-744F-4206-ACC4-1A8F230113CA}" dt="2024-06-18T18:59:36.364" v="5293" actId="1035"/>
          <ac:spMkLst>
            <pc:docMk/>
            <pc:sldMk cId="1462868370" sldId="854"/>
            <ac:spMk id="10" creationId="{7D5DF3E4-8610-48D4-BA02-0BB3034BBBA0}"/>
          </ac:spMkLst>
        </pc:spChg>
        <pc:spChg chg="del mod">
          <ac:chgData name="Victor da Silva Carvalho" userId="b36c3d71-31af-49d3-93ac-472c0145821b" providerId="ADAL" clId="{9B7277D3-744F-4206-ACC4-1A8F230113CA}" dt="2024-06-18T18:52:09.733" v="4996" actId="478"/>
          <ac:spMkLst>
            <pc:docMk/>
            <pc:sldMk cId="1462868370" sldId="854"/>
            <ac:spMk id="11" creationId="{E572EE56-80BB-4221-AF7A-8783E5C6FCE7}"/>
          </ac:spMkLst>
        </pc:spChg>
        <pc:spChg chg="del mod">
          <ac:chgData name="Victor da Silva Carvalho" userId="b36c3d71-31af-49d3-93ac-472c0145821b" providerId="ADAL" clId="{9B7277D3-744F-4206-ACC4-1A8F230113CA}" dt="2024-06-18T18:52:09.733" v="4996" actId="478"/>
          <ac:spMkLst>
            <pc:docMk/>
            <pc:sldMk cId="1462868370" sldId="854"/>
            <ac:spMk id="12" creationId="{409C3B4A-46FD-45CE-A90C-7EE0A934A532}"/>
          </ac:spMkLst>
        </pc:spChg>
        <pc:spChg chg="del mod">
          <ac:chgData name="Victor da Silva Carvalho" userId="b36c3d71-31af-49d3-93ac-472c0145821b" providerId="ADAL" clId="{9B7277D3-744F-4206-ACC4-1A8F230113CA}" dt="2024-06-18T18:52:09.733" v="4996" actId="478"/>
          <ac:spMkLst>
            <pc:docMk/>
            <pc:sldMk cId="1462868370" sldId="854"/>
            <ac:spMk id="13" creationId="{69C8BD85-6D8E-45D4-AFBF-FFB3C98E3FE4}"/>
          </ac:spMkLst>
        </pc:spChg>
        <pc:spChg chg="del">
          <ac:chgData name="Victor da Silva Carvalho" userId="b36c3d71-31af-49d3-93ac-472c0145821b" providerId="ADAL" clId="{9B7277D3-744F-4206-ACC4-1A8F230113CA}" dt="2024-06-18T18:50:36.899" v="4932" actId="478"/>
          <ac:spMkLst>
            <pc:docMk/>
            <pc:sldMk cId="1462868370" sldId="854"/>
            <ac:spMk id="14" creationId="{16A80B96-F398-4736-92B3-078901F89859}"/>
          </ac:spMkLst>
        </pc:spChg>
        <pc:spChg chg="add mod">
          <ac:chgData name="Victor da Silva Carvalho" userId="b36c3d71-31af-49d3-93ac-472c0145821b" providerId="ADAL" clId="{9B7277D3-744F-4206-ACC4-1A8F230113CA}" dt="2024-06-18T20:29:38.256" v="6123" actId="1037"/>
          <ac:spMkLst>
            <pc:docMk/>
            <pc:sldMk cId="1462868370" sldId="854"/>
            <ac:spMk id="15" creationId="{0B7FC98D-F722-E23C-69ED-6B6ADD1495A1}"/>
          </ac:spMkLst>
        </pc:spChg>
        <pc:spChg chg="add mod">
          <ac:chgData name="Victor da Silva Carvalho" userId="b36c3d71-31af-49d3-93ac-472c0145821b" providerId="ADAL" clId="{9B7277D3-744F-4206-ACC4-1A8F230113CA}" dt="2024-06-18T19:02:42.185" v="5448" actId="1076"/>
          <ac:spMkLst>
            <pc:docMk/>
            <pc:sldMk cId="1462868370" sldId="854"/>
            <ac:spMk id="16" creationId="{8D70AEC7-26CF-705B-1CAE-A5C2CEB543BD}"/>
          </ac:spMkLst>
        </pc:spChg>
        <pc:spChg chg="add mod">
          <ac:chgData name="Victor da Silva Carvalho" userId="b36c3d71-31af-49d3-93ac-472c0145821b" providerId="ADAL" clId="{9B7277D3-744F-4206-ACC4-1A8F230113CA}" dt="2024-06-18T20:29:34.176" v="6089" actId="1038"/>
          <ac:spMkLst>
            <pc:docMk/>
            <pc:sldMk cId="1462868370" sldId="854"/>
            <ac:spMk id="17" creationId="{42ED56D7-94F7-391F-92FA-0AD4B02E6807}"/>
          </ac:spMkLst>
        </pc:spChg>
        <pc:spChg chg="add mod">
          <ac:chgData name="Victor da Silva Carvalho" userId="b36c3d71-31af-49d3-93ac-472c0145821b" providerId="ADAL" clId="{9B7277D3-744F-4206-ACC4-1A8F230113CA}" dt="2024-06-18T20:29:27.013" v="6063" actId="1037"/>
          <ac:spMkLst>
            <pc:docMk/>
            <pc:sldMk cId="1462868370" sldId="854"/>
            <ac:spMk id="18" creationId="{C6977691-8C6C-BE75-7767-2FAA6AE0DF39}"/>
          </ac:spMkLst>
        </pc:spChg>
        <pc:spChg chg="add mod">
          <ac:chgData name="Victor da Silva Carvalho" userId="b36c3d71-31af-49d3-93ac-472c0145821b" providerId="ADAL" clId="{9B7277D3-744F-4206-ACC4-1A8F230113CA}" dt="2024-06-18T20:29:38.256" v="6123" actId="1037"/>
          <ac:spMkLst>
            <pc:docMk/>
            <pc:sldMk cId="1462868370" sldId="854"/>
            <ac:spMk id="19" creationId="{A8C77CFC-B6DB-BD52-2927-3DCF3DE1FCDE}"/>
          </ac:spMkLst>
        </pc:spChg>
        <pc:spChg chg="add mod">
          <ac:chgData name="Victor da Silva Carvalho" userId="b36c3d71-31af-49d3-93ac-472c0145821b" providerId="ADAL" clId="{9B7277D3-744F-4206-ACC4-1A8F230113CA}" dt="2024-06-18T20:36:40.010" v="6211" actId="14100"/>
          <ac:spMkLst>
            <pc:docMk/>
            <pc:sldMk cId="1462868370" sldId="854"/>
            <ac:spMk id="20" creationId="{DA2A4DB5-9DB5-6C90-058A-4D628D186BCA}"/>
          </ac:spMkLst>
        </pc:spChg>
        <pc:spChg chg="add mod">
          <ac:chgData name="Victor da Silva Carvalho" userId="b36c3d71-31af-49d3-93ac-472c0145821b" providerId="ADAL" clId="{9B7277D3-744F-4206-ACC4-1A8F230113CA}" dt="2024-06-18T20:31:00.540" v="6194" actId="20577"/>
          <ac:spMkLst>
            <pc:docMk/>
            <pc:sldMk cId="1462868370" sldId="854"/>
            <ac:spMk id="21" creationId="{84601989-DCE0-B2F0-B59F-048D031E3C8F}"/>
          </ac:spMkLst>
        </pc:spChg>
        <pc:picChg chg="del">
          <ac:chgData name="Victor da Silva Carvalho" userId="b36c3d71-31af-49d3-93ac-472c0145821b" providerId="ADAL" clId="{9B7277D3-744F-4206-ACC4-1A8F230113CA}" dt="2024-06-18T18:50:37.671" v="4933" actId="478"/>
          <ac:picMkLst>
            <pc:docMk/>
            <pc:sldMk cId="1462868370" sldId="854"/>
            <ac:picMk id="3" creationId="{B8916477-6C81-4943-AC91-7534374C4298}"/>
          </ac:picMkLst>
        </pc:picChg>
        <pc:cxnChg chg="mod">
          <ac:chgData name="Victor da Silva Carvalho" userId="b36c3d71-31af-49d3-93ac-472c0145821b" providerId="ADAL" clId="{9B7277D3-744F-4206-ACC4-1A8F230113CA}" dt="2024-06-18T18:50:43.137" v="4935" actId="1076"/>
          <ac:cxnSpMkLst>
            <pc:docMk/>
            <pc:sldMk cId="1462868370" sldId="854"/>
            <ac:cxnSpMk id="4" creationId="{5B9E80EF-3739-54E6-CDD3-1A803CD02E54}"/>
          </ac:cxnSpMkLst>
        </pc:cxnChg>
      </pc:sldChg>
      <pc:sldChg chg="addSp delSp modSp add mod modNotesTx">
        <pc:chgData name="Victor da Silva Carvalho" userId="b36c3d71-31af-49d3-93ac-472c0145821b" providerId="ADAL" clId="{9B7277D3-744F-4206-ACC4-1A8F230113CA}" dt="2024-06-24T19:40:17.284" v="23798" actId="20577"/>
        <pc:sldMkLst>
          <pc:docMk/>
          <pc:sldMk cId="3240862756" sldId="855"/>
        </pc:sldMkLst>
        <pc:spChg chg="mod">
          <ac:chgData name="Victor da Silva Carvalho" userId="b36c3d71-31af-49d3-93ac-472c0145821b" providerId="ADAL" clId="{9B7277D3-744F-4206-ACC4-1A8F230113CA}" dt="2024-06-18T19:14:58.132" v="5463" actId="20577"/>
          <ac:spMkLst>
            <pc:docMk/>
            <pc:sldMk cId="3240862756" sldId="855"/>
            <ac:spMk id="7" creationId="{8B262F4C-A3B4-F36D-36D2-DF7C666BD504}"/>
          </ac:spMkLst>
        </pc:spChg>
        <pc:graphicFrameChg chg="add del mod">
          <ac:chgData name="Victor da Silva Carvalho" userId="b36c3d71-31af-49d3-93ac-472c0145821b" providerId="ADAL" clId="{9B7277D3-744F-4206-ACC4-1A8F230113CA}" dt="2024-06-18T19:19:30.662" v="5864" actId="478"/>
          <ac:graphicFrameMkLst>
            <pc:docMk/>
            <pc:sldMk cId="3240862756" sldId="855"/>
            <ac:graphicFrameMk id="4" creationId="{AA80D297-D086-182C-F548-49D30204DDDA}"/>
          </ac:graphicFrameMkLst>
        </pc:graphicFrameChg>
        <pc:graphicFrameChg chg="add del mod">
          <ac:chgData name="Victor da Silva Carvalho" userId="b36c3d71-31af-49d3-93ac-472c0145821b" providerId="ADAL" clId="{9B7277D3-744F-4206-ACC4-1A8F230113CA}" dt="2024-06-18T19:19:09.593" v="5860" actId="478"/>
          <ac:graphicFrameMkLst>
            <pc:docMk/>
            <pc:sldMk cId="3240862756" sldId="855"/>
            <ac:graphicFrameMk id="5" creationId="{F13B702D-7638-053B-813E-0A20F6037867}"/>
          </ac:graphicFrameMkLst>
        </pc:graphicFrameChg>
        <pc:picChg chg="add del mod">
          <ac:chgData name="Victor da Silva Carvalho" userId="b36c3d71-31af-49d3-93ac-472c0145821b" providerId="ADAL" clId="{9B7277D3-744F-4206-ACC4-1A8F230113CA}" dt="2024-06-18T19:20:28.884" v="5869" actId="478"/>
          <ac:picMkLst>
            <pc:docMk/>
            <pc:sldMk cId="3240862756" sldId="855"/>
            <ac:picMk id="3" creationId="{F95479B4-E62B-2153-4C47-A8A6506E948D}"/>
          </ac:picMkLst>
        </pc:picChg>
        <pc:picChg chg="del">
          <ac:chgData name="Victor da Silva Carvalho" userId="b36c3d71-31af-49d3-93ac-472c0145821b" providerId="ADAL" clId="{9B7277D3-744F-4206-ACC4-1A8F230113CA}" dt="2024-06-18T19:14:59.940" v="5464" actId="478"/>
          <ac:picMkLst>
            <pc:docMk/>
            <pc:sldMk cId="3240862756" sldId="855"/>
            <ac:picMk id="6" creationId="{5B6021DA-2B90-DEE4-7FC9-0AF3C13ED9EB}"/>
          </ac:picMkLst>
        </pc:picChg>
        <pc:picChg chg="add del mod">
          <ac:chgData name="Victor da Silva Carvalho" userId="b36c3d71-31af-49d3-93ac-472c0145821b" providerId="ADAL" clId="{9B7277D3-744F-4206-ACC4-1A8F230113CA}" dt="2024-06-18T20:33:23.711" v="6202" actId="478"/>
          <ac:picMkLst>
            <pc:docMk/>
            <pc:sldMk cId="3240862756" sldId="855"/>
            <ac:picMk id="11" creationId="{0D42B188-4E81-1364-52B9-DE595D39946F}"/>
          </ac:picMkLst>
        </pc:picChg>
        <pc:picChg chg="add mod">
          <ac:chgData name="Victor da Silva Carvalho" userId="b36c3d71-31af-49d3-93ac-472c0145821b" providerId="ADAL" clId="{9B7277D3-744F-4206-ACC4-1A8F230113CA}" dt="2024-06-19T13:09:36.533" v="8130" actId="1076"/>
          <ac:picMkLst>
            <pc:docMk/>
            <pc:sldMk cId="3240862756" sldId="855"/>
            <ac:picMk id="13" creationId="{1D5B1054-447B-0E28-9C58-3CF3D496A058}"/>
          </ac:picMkLst>
        </pc:picChg>
        <pc:picChg chg="add mod">
          <ac:chgData name="Victor da Silva Carvalho" userId="b36c3d71-31af-49d3-93ac-472c0145821b" providerId="ADAL" clId="{9B7277D3-744F-4206-ACC4-1A8F230113CA}" dt="2024-06-19T13:09:44.314" v="8133" actId="1076"/>
          <ac:picMkLst>
            <pc:docMk/>
            <pc:sldMk cId="3240862756" sldId="855"/>
            <ac:picMk id="15" creationId="{EAE80975-F36E-CB3A-1A5F-1651921275D2}"/>
          </ac:picMkLst>
        </pc:picChg>
        <pc:picChg chg="add mod ord">
          <ac:chgData name="Victor da Silva Carvalho" userId="b36c3d71-31af-49d3-93ac-472c0145821b" providerId="ADAL" clId="{9B7277D3-744F-4206-ACC4-1A8F230113CA}" dt="2024-06-19T13:09:41.417" v="8132" actId="1076"/>
          <ac:picMkLst>
            <pc:docMk/>
            <pc:sldMk cId="3240862756" sldId="855"/>
            <ac:picMk id="17" creationId="{964565FB-C9C1-CFDD-363C-A06ADA4404A9}"/>
          </ac:picMkLst>
        </pc:picChg>
        <pc:cxnChg chg="add mod ord">
          <ac:chgData name="Victor da Silva Carvalho" userId="b36c3d71-31af-49d3-93ac-472c0145821b" providerId="ADAL" clId="{9B7277D3-744F-4206-ACC4-1A8F230113CA}" dt="2024-06-19T14:30:16.069" v="8229" actId="14100"/>
          <ac:cxnSpMkLst>
            <pc:docMk/>
            <pc:sldMk cId="3240862756" sldId="855"/>
            <ac:cxnSpMk id="19" creationId="{5D4D0DCE-AB50-D7BC-531A-9A2AEC1F089E}"/>
          </ac:cxnSpMkLst>
        </pc:cxnChg>
        <pc:cxnChg chg="add mod ord">
          <ac:chgData name="Victor da Silva Carvalho" userId="b36c3d71-31af-49d3-93ac-472c0145821b" providerId="ADAL" clId="{9B7277D3-744F-4206-ACC4-1A8F230113CA}" dt="2024-06-19T14:30:04.992" v="8227" actId="14100"/>
          <ac:cxnSpMkLst>
            <pc:docMk/>
            <pc:sldMk cId="3240862756" sldId="855"/>
            <ac:cxnSpMk id="20" creationId="{1567DD8A-24C9-4392-854B-E6E7BEC7F53D}"/>
          </ac:cxnSpMkLst>
        </pc:cxnChg>
        <pc:cxnChg chg="add mod ord">
          <ac:chgData name="Victor da Silva Carvalho" userId="b36c3d71-31af-49d3-93ac-472c0145821b" providerId="ADAL" clId="{9B7277D3-744F-4206-ACC4-1A8F230113CA}" dt="2024-06-19T14:30:11.952" v="8228" actId="14100"/>
          <ac:cxnSpMkLst>
            <pc:docMk/>
            <pc:sldMk cId="3240862756" sldId="855"/>
            <ac:cxnSpMk id="24" creationId="{CEBF30B8-A00D-976B-3B59-5CD3D0E5E15F}"/>
          </ac:cxnSpMkLst>
        </pc:cxnChg>
      </pc:sldChg>
      <pc:sldChg chg="addSp delSp modSp add mod delAnim modAnim modNotesTx">
        <pc:chgData name="Victor da Silva Carvalho" userId="b36c3d71-31af-49d3-93ac-472c0145821b" providerId="ADAL" clId="{9B7277D3-744F-4206-ACC4-1A8F230113CA}" dt="2024-06-25T13:48:20.087" v="25519" actId="20577"/>
        <pc:sldMkLst>
          <pc:docMk/>
          <pc:sldMk cId="825278693" sldId="856"/>
        </pc:sldMkLst>
        <pc:spChg chg="mod">
          <ac:chgData name="Victor da Silva Carvalho" userId="b36c3d71-31af-49d3-93ac-472c0145821b" providerId="ADAL" clId="{9B7277D3-744F-4206-ACC4-1A8F230113CA}" dt="2024-06-18T21:06:19.129" v="7297" actId="20577"/>
          <ac:spMkLst>
            <pc:docMk/>
            <pc:sldMk cId="825278693" sldId="856"/>
            <ac:spMk id="2" creationId="{217FE9BC-F063-BB1E-C18F-1065A843F459}"/>
          </ac:spMkLst>
        </pc:spChg>
        <pc:spChg chg="add del">
          <ac:chgData name="Victor da Silva Carvalho" userId="b36c3d71-31af-49d3-93ac-472c0145821b" providerId="ADAL" clId="{9B7277D3-744F-4206-ACC4-1A8F230113CA}" dt="2024-06-18T21:02:48.580" v="7158" actId="478"/>
          <ac:spMkLst>
            <pc:docMk/>
            <pc:sldMk cId="825278693" sldId="856"/>
            <ac:spMk id="8" creationId="{1417B547-D421-20F9-1645-D0923DDAD246}"/>
          </ac:spMkLst>
        </pc:spChg>
        <pc:spChg chg="add mod">
          <ac:chgData name="Victor da Silva Carvalho" userId="b36c3d71-31af-49d3-93ac-472c0145821b" providerId="ADAL" clId="{9B7277D3-744F-4206-ACC4-1A8F230113CA}" dt="2024-06-19T13:10:58.986" v="8134" actId="6549"/>
          <ac:spMkLst>
            <pc:docMk/>
            <pc:sldMk cId="825278693" sldId="856"/>
            <ac:spMk id="9" creationId="{31BB88C5-66D0-FA0B-C009-59E66C8E2240}"/>
          </ac:spMkLst>
        </pc:spChg>
        <pc:spChg chg="add mod">
          <ac:chgData name="Victor da Silva Carvalho" userId="b36c3d71-31af-49d3-93ac-472c0145821b" providerId="ADAL" clId="{9B7277D3-744F-4206-ACC4-1A8F230113CA}" dt="2024-06-25T13:48:20.087" v="25519" actId="20577"/>
          <ac:spMkLst>
            <pc:docMk/>
            <pc:sldMk cId="825278693" sldId="856"/>
            <ac:spMk id="11" creationId="{EE63C861-F225-13A4-DCE4-4B1EB66A889E}"/>
          </ac:spMkLst>
        </pc:spChg>
        <pc:spChg chg="add mod">
          <ac:chgData name="Victor da Silva Carvalho" userId="b36c3d71-31af-49d3-93ac-472c0145821b" providerId="ADAL" clId="{9B7277D3-744F-4206-ACC4-1A8F230113CA}" dt="2024-06-19T13:11:25.681" v="8162" actId="1076"/>
          <ac:spMkLst>
            <pc:docMk/>
            <pc:sldMk cId="825278693" sldId="856"/>
            <ac:spMk id="16" creationId="{EB2FBFE9-D4CD-C572-8DD1-B1B6EA621563}"/>
          </ac:spMkLst>
        </pc:spChg>
        <pc:spChg chg="add mod">
          <ac:chgData name="Victor da Silva Carvalho" userId="b36c3d71-31af-49d3-93ac-472c0145821b" providerId="ADAL" clId="{9B7277D3-744F-4206-ACC4-1A8F230113CA}" dt="2024-06-19T13:11:48.358" v="8195" actId="20577"/>
          <ac:spMkLst>
            <pc:docMk/>
            <pc:sldMk cId="825278693" sldId="856"/>
            <ac:spMk id="17" creationId="{D809AFC1-CB26-2830-5B16-3A91CA4D74E1}"/>
          </ac:spMkLst>
        </pc:spChg>
        <pc:spChg chg="del">
          <ac:chgData name="Victor da Silva Carvalho" userId="b36c3d71-31af-49d3-93ac-472c0145821b" providerId="ADAL" clId="{9B7277D3-744F-4206-ACC4-1A8F230113CA}" dt="2024-06-18T19:23:43.468" v="5976" actId="478"/>
          <ac:spMkLst>
            <pc:docMk/>
            <pc:sldMk cId="825278693" sldId="856"/>
            <ac:spMk id="20" creationId="{48C8A0EC-8F26-462E-84B5-05F0E459004C}"/>
          </ac:spMkLst>
        </pc:spChg>
        <pc:spChg chg="del">
          <ac:chgData name="Victor da Silva Carvalho" userId="b36c3d71-31af-49d3-93ac-472c0145821b" providerId="ADAL" clId="{9B7277D3-744F-4206-ACC4-1A8F230113CA}" dt="2024-06-18T19:23:44.603" v="5977" actId="478"/>
          <ac:spMkLst>
            <pc:docMk/>
            <pc:sldMk cId="825278693" sldId="856"/>
            <ac:spMk id="21" creationId="{915E1AA6-1B23-471A-A4C3-A1360FCBE04C}"/>
          </ac:spMkLst>
        </pc:spChg>
        <pc:spChg chg="del">
          <ac:chgData name="Victor da Silva Carvalho" userId="b36c3d71-31af-49d3-93ac-472c0145821b" providerId="ADAL" clId="{9B7277D3-744F-4206-ACC4-1A8F230113CA}" dt="2024-06-18T19:23:45.683" v="5978" actId="478"/>
          <ac:spMkLst>
            <pc:docMk/>
            <pc:sldMk cId="825278693" sldId="856"/>
            <ac:spMk id="22" creationId="{A9CFC9BE-530E-48AA-8583-1CF4292E1497}"/>
          </ac:spMkLst>
        </pc:spChg>
        <pc:spChg chg="del mod">
          <ac:chgData name="Victor da Silva Carvalho" userId="b36c3d71-31af-49d3-93ac-472c0145821b" providerId="ADAL" clId="{9B7277D3-744F-4206-ACC4-1A8F230113CA}" dt="2024-06-18T21:01:03.751" v="7096" actId="478"/>
          <ac:spMkLst>
            <pc:docMk/>
            <pc:sldMk cId="825278693" sldId="856"/>
            <ac:spMk id="23" creationId="{4196FCE4-E837-4AA8-A411-C9A31C32B56E}"/>
          </ac:spMkLst>
        </pc:spChg>
        <pc:spChg chg="del mod">
          <ac:chgData name="Victor da Silva Carvalho" userId="b36c3d71-31af-49d3-93ac-472c0145821b" providerId="ADAL" clId="{9B7277D3-744F-4206-ACC4-1A8F230113CA}" dt="2024-06-18T21:01:03.751" v="7096" actId="478"/>
          <ac:spMkLst>
            <pc:docMk/>
            <pc:sldMk cId="825278693" sldId="856"/>
            <ac:spMk id="24" creationId="{4D601E82-4F27-4CE3-9D0F-1E1890B8434C}"/>
          </ac:spMkLst>
        </pc:spChg>
        <pc:spChg chg="del mod">
          <ac:chgData name="Victor da Silva Carvalho" userId="b36c3d71-31af-49d3-93ac-472c0145821b" providerId="ADAL" clId="{9B7277D3-744F-4206-ACC4-1A8F230113CA}" dt="2024-06-18T21:01:03.751" v="7096" actId="478"/>
          <ac:spMkLst>
            <pc:docMk/>
            <pc:sldMk cId="825278693" sldId="856"/>
            <ac:spMk id="25" creationId="{20A41E59-AD39-4703-8B7D-4DB0A3DEBA21}"/>
          </ac:spMkLst>
        </pc:spChg>
        <pc:picChg chg="add del mod">
          <ac:chgData name="Victor da Silva Carvalho" userId="b36c3d71-31af-49d3-93ac-472c0145821b" providerId="ADAL" clId="{9B7277D3-744F-4206-ACC4-1A8F230113CA}" dt="2024-06-19T19:28:03.217" v="10505" actId="478"/>
          <ac:picMkLst>
            <pc:docMk/>
            <pc:sldMk cId="825278693" sldId="856"/>
            <ac:picMk id="6" creationId="{9DBCE392-C9AF-096A-CA8C-0CAD14BE36CB}"/>
          </ac:picMkLst>
        </pc:picChg>
        <pc:picChg chg="add del mod">
          <ac:chgData name="Victor da Silva Carvalho" userId="b36c3d71-31af-49d3-93ac-472c0145821b" providerId="ADAL" clId="{9B7277D3-744F-4206-ACC4-1A8F230113CA}" dt="2024-06-19T19:30:06.938" v="10513" actId="478"/>
          <ac:picMkLst>
            <pc:docMk/>
            <pc:sldMk cId="825278693" sldId="856"/>
            <ac:picMk id="10" creationId="{0FECD8A9-CD4C-6B08-3014-DD839BEFC8D8}"/>
          </ac:picMkLst>
        </pc:picChg>
        <pc:picChg chg="add mod ord">
          <ac:chgData name="Victor da Silva Carvalho" userId="b36c3d71-31af-49d3-93ac-472c0145821b" providerId="ADAL" clId="{9B7277D3-744F-4206-ACC4-1A8F230113CA}" dt="2024-06-19T19:30:30.368" v="10518" actId="1076"/>
          <ac:picMkLst>
            <pc:docMk/>
            <pc:sldMk cId="825278693" sldId="856"/>
            <ac:picMk id="13" creationId="{EF6DDC3A-CD7F-10FE-BBAD-83DD4820F073}"/>
          </ac:picMkLst>
        </pc:picChg>
        <pc:picChg chg="add del mod">
          <ac:chgData name="Victor da Silva Carvalho" userId="b36c3d71-31af-49d3-93ac-472c0145821b" providerId="ADAL" clId="{9B7277D3-744F-4206-ACC4-1A8F230113CA}" dt="2024-06-19T13:21:50.685" v="8209" actId="478"/>
          <ac:picMkLst>
            <pc:docMk/>
            <pc:sldMk cId="825278693" sldId="856"/>
            <ac:picMk id="19" creationId="{72B996F4-1057-8CB5-22B5-AF9A64118BCA}"/>
          </ac:picMkLst>
        </pc:picChg>
        <pc:picChg chg="add del mod">
          <ac:chgData name="Victor da Silva Carvalho" userId="b36c3d71-31af-49d3-93ac-472c0145821b" providerId="ADAL" clId="{9B7277D3-744F-4206-ACC4-1A8F230113CA}" dt="2024-06-19T13:21:54.269" v="8211" actId="478"/>
          <ac:picMkLst>
            <pc:docMk/>
            <pc:sldMk cId="825278693" sldId="856"/>
            <ac:picMk id="27" creationId="{0F1A5B4A-C0D8-480E-4F37-DDBFE4BEE529}"/>
          </ac:picMkLst>
        </pc:picChg>
        <pc:picChg chg="add del mod">
          <ac:chgData name="Victor da Silva Carvalho" userId="b36c3d71-31af-49d3-93ac-472c0145821b" providerId="ADAL" clId="{9B7277D3-744F-4206-ACC4-1A8F230113CA}" dt="2024-06-19T19:27:52.858" v="10501" actId="478"/>
          <ac:picMkLst>
            <pc:docMk/>
            <pc:sldMk cId="825278693" sldId="856"/>
            <ac:picMk id="29" creationId="{3F182BE5-7E82-50DF-B875-CEEA2E7C7379}"/>
          </ac:picMkLst>
        </pc:picChg>
        <pc:picChg chg="add mod">
          <ac:chgData name="Victor da Silva Carvalho" userId="b36c3d71-31af-49d3-93ac-472c0145821b" providerId="ADAL" clId="{9B7277D3-744F-4206-ACC4-1A8F230113CA}" dt="2024-06-19T19:30:37.619" v="10519" actId="1076"/>
          <ac:picMkLst>
            <pc:docMk/>
            <pc:sldMk cId="825278693" sldId="856"/>
            <ac:picMk id="31" creationId="{C026A4D8-8A08-A6E9-4BB4-A84FAEE2B69A}"/>
          </ac:picMkLst>
        </pc:picChg>
        <pc:picChg chg="add mod">
          <ac:chgData name="Victor da Silva Carvalho" userId="b36c3d71-31af-49d3-93ac-472c0145821b" providerId="ADAL" clId="{9B7277D3-744F-4206-ACC4-1A8F230113CA}" dt="2024-06-19T19:31:37.907" v="10531" actId="14100"/>
          <ac:picMkLst>
            <pc:docMk/>
            <pc:sldMk cId="825278693" sldId="856"/>
            <ac:picMk id="33" creationId="{9BF99D33-63A4-82CF-9808-F4932963C1ED}"/>
          </ac:picMkLst>
        </pc:picChg>
        <pc:picChg chg="del">
          <ac:chgData name="Victor da Silva Carvalho" userId="b36c3d71-31af-49d3-93ac-472c0145821b" providerId="ADAL" clId="{9B7277D3-744F-4206-ACC4-1A8F230113CA}" dt="2024-06-18T19:23:58.627" v="6013" actId="478"/>
          <ac:picMkLst>
            <pc:docMk/>
            <pc:sldMk cId="825278693" sldId="856"/>
            <ac:picMk id="7170" creationId="{63E0DA6A-BB72-44B4-BA78-06F908F8A0D4}"/>
          </ac:picMkLst>
        </pc:picChg>
        <pc:cxnChg chg="add mod">
          <ac:chgData name="Victor da Silva Carvalho" userId="b36c3d71-31af-49d3-93ac-472c0145821b" providerId="ADAL" clId="{9B7277D3-744F-4206-ACC4-1A8F230113CA}" dt="2024-06-19T19:30:27.448" v="10517" actId="14100"/>
          <ac:cxnSpMkLst>
            <pc:docMk/>
            <pc:sldMk cId="825278693" sldId="856"/>
            <ac:cxnSpMk id="15" creationId="{842724DF-3D13-37DC-65AA-07D8FB4DED0D}"/>
          </ac:cxnSpMkLst>
        </pc:cxnChg>
        <pc:cxnChg chg="add del mod">
          <ac:chgData name="Victor da Silva Carvalho" userId="b36c3d71-31af-49d3-93ac-472c0145821b" providerId="ADAL" clId="{9B7277D3-744F-4206-ACC4-1A8F230113CA}" dt="2024-06-19T19:31:14.624" v="10527" actId="478"/>
          <ac:cxnSpMkLst>
            <pc:docMk/>
            <pc:sldMk cId="825278693" sldId="856"/>
            <ac:cxnSpMk id="35" creationId="{3C444039-FC47-B418-957B-31C185BA7877}"/>
          </ac:cxnSpMkLst>
        </pc:cxnChg>
      </pc:sldChg>
      <pc:sldChg chg="addSp delSp modSp add del mod ord modNotesTx">
        <pc:chgData name="Victor da Silva Carvalho" userId="b36c3d71-31af-49d3-93ac-472c0145821b" providerId="ADAL" clId="{9B7277D3-744F-4206-ACC4-1A8F230113CA}" dt="2024-06-20T23:10:41.075" v="14877" actId="47"/>
        <pc:sldMkLst>
          <pc:docMk/>
          <pc:sldMk cId="2961916599" sldId="857"/>
        </pc:sldMkLst>
        <pc:spChg chg="del mod">
          <ac:chgData name="Victor da Silva Carvalho" userId="b36c3d71-31af-49d3-93ac-472c0145821b" providerId="ADAL" clId="{9B7277D3-744F-4206-ACC4-1A8F230113CA}" dt="2024-06-18T20:50:31.310" v="7064" actId="478"/>
          <ac:spMkLst>
            <pc:docMk/>
            <pc:sldMk cId="2961916599" sldId="857"/>
            <ac:spMk id="2" creationId="{217FE9BC-F063-BB1E-C18F-1065A843F459}"/>
          </ac:spMkLst>
        </pc:spChg>
        <pc:spChg chg="add del mod">
          <ac:chgData name="Victor da Silva Carvalho" userId="b36c3d71-31af-49d3-93ac-472c0145821b" providerId="ADAL" clId="{9B7277D3-744F-4206-ACC4-1A8F230113CA}" dt="2024-06-20T19:09:41.924" v="14188" actId="478"/>
          <ac:spMkLst>
            <pc:docMk/>
            <pc:sldMk cId="2961916599" sldId="857"/>
            <ac:spMk id="5" creationId="{3640C746-4B15-B254-E484-791D50FFA640}"/>
          </ac:spMkLst>
        </pc:spChg>
        <pc:spChg chg="add del mod">
          <ac:chgData name="Victor da Silva Carvalho" userId="b36c3d71-31af-49d3-93ac-472c0145821b" providerId="ADAL" clId="{9B7277D3-744F-4206-ACC4-1A8F230113CA}" dt="2024-06-19T21:14:15.033" v="12138" actId="478"/>
          <ac:spMkLst>
            <pc:docMk/>
            <pc:sldMk cId="2961916599" sldId="857"/>
            <ac:spMk id="6" creationId="{23C9CB33-B3DB-7AD8-70E3-EF43F2C7AA64}"/>
          </ac:spMkLst>
        </pc:spChg>
        <pc:spChg chg="add mod">
          <ac:chgData name="Victor da Silva Carvalho" userId="b36c3d71-31af-49d3-93ac-472c0145821b" providerId="ADAL" clId="{9B7277D3-744F-4206-ACC4-1A8F230113CA}" dt="2024-06-20T19:09:43.856" v="14189" actId="1076"/>
          <ac:spMkLst>
            <pc:docMk/>
            <pc:sldMk cId="2961916599" sldId="857"/>
            <ac:spMk id="7" creationId="{20A41E59-AD39-4703-8B7D-4DB0A3DEBA21}"/>
          </ac:spMkLst>
        </pc:spChg>
        <pc:spChg chg="del">
          <ac:chgData name="Victor da Silva Carvalho" userId="b36c3d71-31af-49d3-93ac-472c0145821b" providerId="ADAL" clId="{9B7277D3-744F-4206-ACC4-1A8F230113CA}" dt="2024-06-18T20:44:38.207" v="6401" actId="478"/>
          <ac:spMkLst>
            <pc:docMk/>
            <pc:sldMk cId="2961916599" sldId="857"/>
            <ac:spMk id="23" creationId="{4196FCE4-E837-4AA8-A411-C9A31C32B56E}"/>
          </ac:spMkLst>
        </pc:spChg>
        <pc:spChg chg="del">
          <ac:chgData name="Victor da Silva Carvalho" userId="b36c3d71-31af-49d3-93ac-472c0145821b" providerId="ADAL" clId="{9B7277D3-744F-4206-ACC4-1A8F230113CA}" dt="2024-06-18T20:44:38.207" v="6401" actId="478"/>
          <ac:spMkLst>
            <pc:docMk/>
            <pc:sldMk cId="2961916599" sldId="857"/>
            <ac:spMk id="24" creationId="{4D601E82-4F27-4CE3-9D0F-1E1890B8434C}"/>
          </ac:spMkLst>
        </pc:spChg>
        <pc:spChg chg="del mod">
          <ac:chgData name="Victor da Silva Carvalho" userId="b36c3d71-31af-49d3-93ac-472c0145821b" providerId="ADAL" clId="{9B7277D3-744F-4206-ACC4-1A8F230113CA}" dt="2024-06-19T21:14:23.848" v="12139" actId="21"/>
          <ac:spMkLst>
            <pc:docMk/>
            <pc:sldMk cId="2961916599" sldId="857"/>
            <ac:spMk id="25" creationId="{20A41E59-AD39-4703-8B7D-4DB0A3DEBA21}"/>
          </ac:spMkLst>
        </pc:spChg>
      </pc:sldChg>
      <pc:sldChg chg="modSp add del mod ord">
        <pc:chgData name="Victor da Silva Carvalho" userId="b36c3d71-31af-49d3-93ac-472c0145821b" providerId="ADAL" clId="{9B7277D3-744F-4206-ACC4-1A8F230113CA}" dt="2024-06-21T19:04:26.351" v="16842" actId="47"/>
        <pc:sldMkLst>
          <pc:docMk/>
          <pc:sldMk cId="3336750018" sldId="858"/>
        </pc:sldMkLst>
        <pc:spChg chg="mod">
          <ac:chgData name="Victor da Silva Carvalho" userId="b36c3d71-31af-49d3-93ac-472c0145821b" providerId="ADAL" clId="{9B7277D3-744F-4206-ACC4-1A8F230113CA}" dt="2024-06-18T20:53:03.963" v="7070" actId="13926"/>
          <ac:spMkLst>
            <pc:docMk/>
            <pc:sldMk cId="3336750018" sldId="858"/>
            <ac:spMk id="6" creationId="{23C9CB33-B3DB-7AD8-70E3-EF43F2C7AA64}"/>
          </ac:spMkLst>
        </pc:spChg>
      </pc:sldChg>
      <pc:sldChg chg="addSp modSp add mod modAnim modNotesTx">
        <pc:chgData name="Victor da Silva Carvalho" userId="b36c3d71-31af-49d3-93ac-472c0145821b" providerId="ADAL" clId="{9B7277D3-744F-4206-ACC4-1A8F230113CA}" dt="2024-06-24T19:47:33.127" v="24425" actId="12"/>
        <pc:sldMkLst>
          <pc:docMk/>
          <pc:sldMk cId="1455313676" sldId="859"/>
        </pc:sldMkLst>
        <pc:spChg chg="add mod">
          <ac:chgData name="Victor da Silva Carvalho" userId="b36c3d71-31af-49d3-93ac-472c0145821b" providerId="ADAL" clId="{9B7277D3-744F-4206-ACC4-1A8F230113CA}" dt="2024-06-19T14:44:03.679" v="9183" actId="1035"/>
          <ac:spMkLst>
            <pc:docMk/>
            <pc:sldMk cId="1455313676" sldId="859"/>
            <ac:spMk id="5" creationId="{EDB40F1E-B77F-B1C9-EA66-5BBA0C63A948}"/>
          </ac:spMkLst>
        </pc:spChg>
        <pc:spChg chg="add mod">
          <ac:chgData name="Victor da Silva Carvalho" userId="b36c3d71-31af-49d3-93ac-472c0145821b" providerId="ADAL" clId="{9B7277D3-744F-4206-ACC4-1A8F230113CA}" dt="2024-06-19T14:44:03.679" v="9183" actId="1035"/>
          <ac:spMkLst>
            <pc:docMk/>
            <pc:sldMk cId="1455313676" sldId="859"/>
            <ac:spMk id="6" creationId="{DC9386F9-305A-CA3B-F04F-6DD4AFDDF7F3}"/>
          </ac:spMkLst>
        </pc:spChg>
        <pc:spChg chg="add mod">
          <ac:chgData name="Victor da Silva Carvalho" userId="b36c3d71-31af-49d3-93ac-472c0145821b" providerId="ADAL" clId="{9B7277D3-744F-4206-ACC4-1A8F230113CA}" dt="2024-06-19T14:44:03.679" v="9183" actId="1035"/>
          <ac:spMkLst>
            <pc:docMk/>
            <pc:sldMk cId="1455313676" sldId="859"/>
            <ac:spMk id="7" creationId="{EF088ABD-DD13-A578-2288-525A14480273}"/>
          </ac:spMkLst>
        </pc:spChg>
        <pc:spChg chg="mod">
          <ac:chgData name="Victor da Silva Carvalho" userId="b36c3d71-31af-49d3-93ac-472c0145821b" providerId="ADAL" clId="{9B7277D3-744F-4206-ACC4-1A8F230113CA}" dt="2024-06-19T14:44:03.679" v="9183" actId="1035"/>
          <ac:spMkLst>
            <pc:docMk/>
            <pc:sldMk cId="1455313676" sldId="859"/>
            <ac:spMk id="23" creationId="{4196FCE4-E837-4AA8-A411-C9A31C32B56E}"/>
          </ac:spMkLst>
        </pc:spChg>
        <pc:spChg chg="mod">
          <ac:chgData name="Victor da Silva Carvalho" userId="b36c3d71-31af-49d3-93ac-472c0145821b" providerId="ADAL" clId="{9B7277D3-744F-4206-ACC4-1A8F230113CA}" dt="2024-06-19T14:44:03.679" v="9183" actId="1035"/>
          <ac:spMkLst>
            <pc:docMk/>
            <pc:sldMk cId="1455313676" sldId="859"/>
            <ac:spMk id="24" creationId="{4D601E82-4F27-4CE3-9D0F-1E1890B8434C}"/>
          </ac:spMkLst>
        </pc:spChg>
        <pc:spChg chg="mod">
          <ac:chgData name="Victor da Silva Carvalho" userId="b36c3d71-31af-49d3-93ac-472c0145821b" providerId="ADAL" clId="{9B7277D3-744F-4206-ACC4-1A8F230113CA}" dt="2024-06-19T14:44:03.679" v="9183" actId="1035"/>
          <ac:spMkLst>
            <pc:docMk/>
            <pc:sldMk cId="1455313676" sldId="859"/>
            <ac:spMk id="25" creationId="{20A41E59-AD39-4703-8B7D-4DB0A3DEBA21}"/>
          </ac:spMkLst>
        </pc:spChg>
        <pc:picChg chg="add mod">
          <ac:chgData name="Victor da Silva Carvalho" userId="b36c3d71-31af-49d3-93ac-472c0145821b" providerId="ADAL" clId="{9B7277D3-744F-4206-ACC4-1A8F230113CA}" dt="2024-06-19T14:39:45.259" v="8859" actId="255"/>
          <ac:picMkLst>
            <pc:docMk/>
            <pc:sldMk cId="1455313676" sldId="859"/>
            <ac:picMk id="8" creationId="{3DAC6119-8295-13AF-9B50-3451A609ADF7}"/>
          </ac:picMkLst>
        </pc:picChg>
        <pc:picChg chg="add mod">
          <ac:chgData name="Victor da Silva Carvalho" userId="b36c3d71-31af-49d3-93ac-472c0145821b" providerId="ADAL" clId="{9B7277D3-744F-4206-ACC4-1A8F230113CA}" dt="2024-06-19T14:39:45.259" v="8859" actId="255"/>
          <ac:picMkLst>
            <pc:docMk/>
            <pc:sldMk cId="1455313676" sldId="859"/>
            <ac:picMk id="9" creationId="{6DA25C71-D5F6-272A-3034-6CAB6608483A}"/>
          </ac:picMkLst>
        </pc:picChg>
      </pc:sldChg>
      <pc:sldChg chg="addSp delSp modSp add mod modAnim modNotesTx">
        <pc:chgData name="Victor da Silva Carvalho" userId="b36c3d71-31af-49d3-93ac-472c0145821b" providerId="ADAL" clId="{9B7277D3-744F-4206-ACC4-1A8F230113CA}" dt="2024-06-25T00:25:16.575" v="25517" actId="15"/>
        <pc:sldMkLst>
          <pc:docMk/>
          <pc:sldMk cId="3672495293" sldId="860"/>
        </pc:sldMkLst>
        <pc:spChg chg="mod">
          <ac:chgData name="Victor da Silva Carvalho" userId="b36c3d71-31af-49d3-93ac-472c0145821b" providerId="ADAL" clId="{9B7277D3-744F-4206-ACC4-1A8F230113CA}" dt="2024-06-19T14:58:53.031" v="9454" actId="1035"/>
          <ac:spMkLst>
            <pc:docMk/>
            <pc:sldMk cId="3672495293" sldId="860"/>
            <ac:spMk id="2" creationId="{217FE9BC-F063-BB1E-C18F-1065A843F459}"/>
          </ac:spMkLst>
        </pc:spChg>
        <pc:spChg chg="add mod">
          <ac:chgData name="Victor da Silva Carvalho" userId="b36c3d71-31af-49d3-93ac-472c0145821b" providerId="ADAL" clId="{9B7277D3-744F-4206-ACC4-1A8F230113CA}" dt="2024-06-19T15:10:08.734" v="9691" actId="1036"/>
          <ac:spMkLst>
            <pc:docMk/>
            <pc:sldMk cId="3672495293" sldId="860"/>
            <ac:spMk id="10" creationId="{B46548D6-8F8A-1970-6953-89BD356C611C}"/>
          </ac:spMkLst>
        </pc:spChg>
        <pc:spChg chg="add mod">
          <ac:chgData name="Victor da Silva Carvalho" userId="b36c3d71-31af-49d3-93ac-472c0145821b" providerId="ADAL" clId="{9B7277D3-744F-4206-ACC4-1A8F230113CA}" dt="2024-06-24T17:55:04.061" v="20434" actId="20577"/>
          <ac:spMkLst>
            <pc:docMk/>
            <pc:sldMk cId="3672495293" sldId="860"/>
            <ac:spMk id="12" creationId="{EB79A2FB-0C0F-A367-2FFA-8B85B39D8354}"/>
          </ac:spMkLst>
        </pc:spChg>
        <pc:spChg chg="add mod">
          <ac:chgData name="Victor da Silva Carvalho" userId="b36c3d71-31af-49d3-93ac-472c0145821b" providerId="ADAL" clId="{9B7277D3-744F-4206-ACC4-1A8F230113CA}" dt="2024-06-24T17:56:54.546" v="20559" actId="6549"/>
          <ac:spMkLst>
            <pc:docMk/>
            <pc:sldMk cId="3672495293" sldId="860"/>
            <ac:spMk id="15" creationId="{EF50A98F-73AA-BB56-541F-5DE45E933323}"/>
          </ac:spMkLst>
        </pc:spChg>
        <pc:spChg chg="del">
          <ac:chgData name="Victor da Silva Carvalho" userId="b36c3d71-31af-49d3-93ac-472c0145821b" providerId="ADAL" clId="{9B7277D3-744F-4206-ACC4-1A8F230113CA}" dt="2024-06-19T14:55:52.465" v="9381" actId="478"/>
          <ac:spMkLst>
            <pc:docMk/>
            <pc:sldMk cId="3672495293" sldId="860"/>
            <ac:spMk id="23" creationId="{4196FCE4-E837-4AA8-A411-C9A31C32B56E}"/>
          </ac:spMkLst>
        </pc:spChg>
        <pc:spChg chg="del">
          <ac:chgData name="Victor da Silva Carvalho" userId="b36c3d71-31af-49d3-93ac-472c0145821b" providerId="ADAL" clId="{9B7277D3-744F-4206-ACC4-1A8F230113CA}" dt="2024-06-19T14:55:52.465" v="9381" actId="478"/>
          <ac:spMkLst>
            <pc:docMk/>
            <pc:sldMk cId="3672495293" sldId="860"/>
            <ac:spMk id="24" creationId="{4D601E82-4F27-4CE3-9D0F-1E1890B8434C}"/>
          </ac:spMkLst>
        </pc:spChg>
        <pc:spChg chg="mod">
          <ac:chgData name="Victor da Silva Carvalho" userId="b36c3d71-31af-49d3-93ac-472c0145821b" providerId="ADAL" clId="{9B7277D3-744F-4206-ACC4-1A8F230113CA}" dt="2024-06-19T15:10:08.734" v="9691" actId="1036"/>
          <ac:spMkLst>
            <pc:docMk/>
            <pc:sldMk cId="3672495293" sldId="860"/>
            <ac:spMk id="25" creationId="{20A41E59-AD39-4703-8B7D-4DB0A3DEBA21}"/>
          </ac:spMkLst>
        </pc:spChg>
        <pc:picChg chg="mod">
          <ac:chgData name="Victor da Silva Carvalho" userId="b36c3d71-31af-49d3-93ac-472c0145821b" providerId="ADAL" clId="{9B7277D3-744F-4206-ACC4-1A8F230113CA}" dt="2024-06-19T14:58:55.896" v="9465" actId="1038"/>
          <ac:picMkLst>
            <pc:docMk/>
            <pc:sldMk cId="3672495293" sldId="860"/>
            <ac:picMk id="4" creationId="{11BBAA8F-0F1A-3AEA-5FBD-016E1896013F}"/>
          </ac:picMkLst>
        </pc:picChg>
        <pc:picChg chg="add mod">
          <ac:chgData name="Victor da Silva Carvalho" userId="b36c3d71-31af-49d3-93ac-472c0145821b" providerId="ADAL" clId="{9B7277D3-744F-4206-ACC4-1A8F230113CA}" dt="2024-06-19T15:10:28.761" v="9702" actId="1076"/>
          <ac:picMkLst>
            <pc:docMk/>
            <pc:sldMk cId="3672495293" sldId="860"/>
            <ac:picMk id="5" creationId="{29C8C714-6C8C-B1BC-7370-E01BDEC4282C}"/>
          </ac:picMkLst>
        </pc:picChg>
        <pc:picChg chg="add del mod">
          <ac:chgData name="Victor da Silva Carvalho" userId="b36c3d71-31af-49d3-93ac-472c0145821b" providerId="ADAL" clId="{9B7277D3-744F-4206-ACC4-1A8F230113CA}" dt="2024-06-19T14:55:08.654" v="9359" actId="478"/>
          <ac:picMkLst>
            <pc:docMk/>
            <pc:sldMk cId="3672495293" sldId="860"/>
            <ac:picMk id="11" creationId="{EC885B1B-39A9-6E00-3205-2D9AE3778CFD}"/>
          </ac:picMkLst>
        </pc:picChg>
        <pc:picChg chg="add mod">
          <ac:chgData name="Victor da Silva Carvalho" userId="b36c3d71-31af-49d3-93ac-472c0145821b" providerId="ADAL" clId="{9B7277D3-744F-4206-ACC4-1A8F230113CA}" dt="2024-06-19T15:09:52.654" v="9686" actId="14100"/>
          <ac:picMkLst>
            <pc:docMk/>
            <pc:sldMk cId="3672495293" sldId="860"/>
            <ac:picMk id="14" creationId="{F4FADD5A-75B6-83E2-3371-31AB001FE2FB}"/>
          </ac:picMkLst>
        </pc:picChg>
        <pc:picChg chg="add del mod">
          <ac:chgData name="Victor da Silva Carvalho" userId="b36c3d71-31af-49d3-93ac-472c0145821b" providerId="ADAL" clId="{9B7277D3-744F-4206-ACC4-1A8F230113CA}" dt="2024-06-19T15:03:10.718" v="9541" actId="478"/>
          <ac:picMkLst>
            <pc:docMk/>
            <pc:sldMk cId="3672495293" sldId="860"/>
            <ac:picMk id="17" creationId="{A7ABB732-7273-DD2A-F189-4B4072CF4545}"/>
          </ac:picMkLst>
        </pc:picChg>
        <pc:picChg chg="add mod">
          <ac:chgData name="Victor da Silva Carvalho" userId="b36c3d71-31af-49d3-93ac-472c0145821b" providerId="ADAL" clId="{9B7277D3-744F-4206-ACC4-1A8F230113CA}" dt="2024-06-19T15:09:52.654" v="9686" actId="14100"/>
          <ac:picMkLst>
            <pc:docMk/>
            <pc:sldMk cId="3672495293" sldId="860"/>
            <ac:picMk id="19" creationId="{CF836CEC-0B59-6D62-2F68-085A18030A87}"/>
          </ac:picMkLst>
        </pc:picChg>
        <pc:cxnChg chg="mod">
          <ac:chgData name="Victor da Silva Carvalho" userId="b36c3d71-31af-49d3-93ac-472c0145821b" providerId="ADAL" clId="{9B7277D3-744F-4206-ACC4-1A8F230113CA}" dt="2024-06-19T14:58:58.014" v="9474" actId="1035"/>
          <ac:cxnSpMkLst>
            <pc:docMk/>
            <pc:sldMk cId="3672495293" sldId="860"/>
            <ac:cxnSpMk id="3" creationId="{09D28D18-07B4-082C-3C65-32B7116F962E}"/>
          </ac:cxnSpMkLst>
        </pc:cxnChg>
        <pc:cxnChg chg="add mod">
          <ac:chgData name="Victor da Silva Carvalho" userId="b36c3d71-31af-49d3-93ac-472c0145821b" providerId="ADAL" clId="{9B7277D3-744F-4206-ACC4-1A8F230113CA}" dt="2024-06-19T14:54:34.983" v="9349" actId="14100"/>
          <ac:cxnSpMkLst>
            <pc:docMk/>
            <pc:sldMk cId="3672495293" sldId="860"/>
            <ac:cxnSpMk id="6" creationId="{F857A1A8-49F9-B02E-5CEE-8D088FC41B7A}"/>
          </ac:cxnSpMkLst>
        </pc:cxnChg>
      </pc:sldChg>
      <pc:sldChg chg="addSp delSp modSp add mod ord modAnim modNotesTx">
        <pc:chgData name="Victor da Silva Carvalho" userId="b36c3d71-31af-49d3-93ac-472c0145821b" providerId="ADAL" clId="{9B7277D3-744F-4206-ACC4-1A8F230113CA}" dt="2024-06-24T20:11:06.097" v="25445" actId="113"/>
        <pc:sldMkLst>
          <pc:docMk/>
          <pc:sldMk cId="3963890879" sldId="861"/>
        </pc:sldMkLst>
        <pc:spChg chg="mod">
          <ac:chgData name="Victor da Silva Carvalho" userId="b36c3d71-31af-49d3-93ac-472c0145821b" providerId="ADAL" clId="{9B7277D3-744F-4206-ACC4-1A8F230113CA}" dt="2024-06-20T23:10:56.295" v="14889" actId="20577"/>
          <ac:spMkLst>
            <pc:docMk/>
            <pc:sldMk cId="3963890879" sldId="861"/>
            <ac:spMk id="2" creationId="{217FE9BC-F063-BB1E-C18F-1065A843F459}"/>
          </ac:spMkLst>
        </pc:spChg>
        <pc:spChg chg="add mod">
          <ac:chgData name="Victor da Silva Carvalho" userId="b36c3d71-31af-49d3-93ac-472c0145821b" providerId="ADAL" clId="{9B7277D3-744F-4206-ACC4-1A8F230113CA}" dt="2024-06-24T17:35:50.335" v="20053" actId="1076"/>
          <ac:spMkLst>
            <pc:docMk/>
            <pc:sldMk cId="3963890879" sldId="861"/>
            <ac:spMk id="5" creationId="{0E67C805-9DDA-734B-3A3C-707082616110}"/>
          </ac:spMkLst>
        </pc:spChg>
        <pc:spChg chg="add del mod">
          <ac:chgData name="Victor da Silva Carvalho" userId="b36c3d71-31af-49d3-93ac-472c0145821b" providerId="ADAL" clId="{9B7277D3-744F-4206-ACC4-1A8F230113CA}" dt="2024-06-20T23:04:43.166" v="14866" actId="478"/>
          <ac:spMkLst>
            <pc:docMk/>
            <pc:sldMk cId="3963890879" sldId="861"/>
            <ac:spMk id="5" creationId="{4DA0277F-8C34-0344-E8D2-15C125CDD9CB}"/>
          </ac:spMkLst>
        </pc:spChg>
        <pc:spChg chg="add del mod">
          <ac:chgData name="Victor da Silva Carvalho" userId="b36c3d71-31af-49d3-93ac-472c0145821b" providerId="ADAL" clId="{9B7277D3-744F-4206-ACC4-1A8F230113CA}" dt="2024-06-19T21:12:48.394" v="11967" actId="478"/>
          <ac:spMkLst>
            <pc:docMk/>
            <pc:sldMk cId="3963890879" sldId="861"/>
            <ac:spMk id="6" creationId="{D37204E6-CBCF-8C7D-FF43-379E379285E7}"/>
          </ac:spMkLst>
        </pc:spChg>
        <pc:spChg chg="add del mod">
          <ac:chgData name="Victor da Silva Carvalho" userId="b36c3d71-31af-49d3-93ac-472c0145821b" providerId="ADAL" clId="{9B7277D3-744F-4206-ACC4-1A8F230113CA}" dt="2024-06-19T21:12:44.706" v="11965" actId="478"/>
          <ac:spMkLst>
            <pc:docMk/>
            <pc:sldMk cId="3963890879" sldId="861"/>
            <ac:spMk id="7" creationId="{E64323F3-7345-2FC5-A665-61C74D47F4CB}"/>
          </ac:spMkLst>
        </pc:spChg>
        <pc:spChg chg="add del mod">
          <ac:chgData name="Victor da Silva Carvalho" userId="b36c3d71-31af-49d3-93ac-472c0145821b" providerId="ADAL" clId="{9B7277D3-744F-4206-ACC4-1A8F230113CA}" dt="2024-06-20T23:04:43.166" v="14866" actId="478"/>
          <ac:spMkLst>
            <pc:docMk/>
            <pc:sldMk cId="3963890879" sldId="861"/>
            <ac:spMk id="8" creationId="{E182933F-6343-F798-9671-A031BFE53808}"/>
          </ac:spMkLst>
        </pc:spChg>
        <pc:spChg chg="add del mod">
          <ac:chgData name="Victor da Silva Carvalho" userId="b36c3d71-31af-49d3-93ac-472c0145821b" providerId="ADAL" clId="{9B7277D3-744F-4206-ACC4-1A8F230113CA}" dt="2024-06-20T23:04:43.166" v="14866" actId="478"/>
          <ac:spMkLst>
            <pc:docMk/>
            <pc:sldMk cId="3963890879" sldId="861"/>
            <ac:spMk id="23" creationId="{4196FCE4-E837-4AA8-A411-C9A31C32B56E}"/>
          </ac:spMkLst>
        </pc:spChg>
        <pc:spChg chg="add del mod">
          <ac:chgData name="Victor da Silva Carvalho" userId="b36c3d71-31af-49d3-93ac-472c0145821b" providerId="ADAL" clId="{9B7277D3-744F-4206-ACC4-1A8F230113CA}" dt="2024-06-20T23:04:43.166" v="14866" actId="478"/>
          <ac:spMkLst>
            <pc:docMk/>
            <pc:sldMk cId="3963890879" sldId="861"/>
            <ac:spMk id="24" creationId="{4D601E82-4F27-4CE3-9D0F-1E1890B8434C}"/>
          </ac:spMkLst>
        </pc:spChg>
        <pc:spChg chg="add del mod">
          <ac:chgData name="Victor da Silva Carvalho" userId="b36c3d71-31af-49d3-93ac-472c0145821b" providerId="ADAL" clId="{9B7277D3-744F-4206-ACC4-1A8F230113CA}" dt="2024-06-20T23:04:43.166" v="14866" actId="478"/>
          <ac:spMkLst>
            <pc:docMk/>
            <pc:sldMk cId="3963890879" sldId="861"/>
            <ac:spMk id="25" creationId="{20A41E59-AD39-4703-8B7D-4DB0A3DEBA21}"/>
          </ac:spMkLst>
        </pc:spChg>
        <pc:picChg chg="add del mod">
          <ac:chgData name="Victor da Silva Carvalho" userId="b36c3d71-31af-49d3-93ac-472c0145821b" providerId="ADAL" clId="{9B7277D3-744F-4206-ACC4-1A8F230113CA}" dt="2024-06-20T23:04:40.470" v="14865" actId="478"/>
          <ac:picMkLst>
            <pc:docMk/>
            <pc:sldMk cId="3963890879" sldId="861"/>
            <ac:picMk id="10" creationId="{902472C2-F528-C2D3-7154-63AB09592559}"/>
          </ac:picMkLst>
        </pc:picChg>
        <pc:picChg chg="add del mod">
          <ac:chgData name="Victor da Silva Carvalho" userId="b36c3d71-31af-49d3-93ac-472c0145821b" providerId="ADAL" clId="{9B7277D3-744F-4206-ACC4-1A8F230113CA}" dt="2024-06-20T23:07:14.365" v="14870" actId="478"/>
          <ac:picMkLst>
            <pc:docMk/>
            <pc:sldMk cId="3963890879" sldId="861"/>
            <ac:picMk id="12" creationId="{4C8DE18B-2C51-97F0-11CD-62A86ACD73C3}"/>
          </ac:picMkLst>
        </pc:picChg>
        <pc:picChg chg="add mod">
          <ac:chgData name="Victor da Silva Carvalho" userId="b36c3d71-31af-49d3-93ac-472c0145821b" providerId="ADAL" clId="{9B7277D3-744F-4206-ACC4-1A8F230113CA}" dt="2024-06-20T23:07:26.646" v="14874" actId="14100"/>
          <ac:picMkLst>
            <pc:docMk/>
            <pc:sldMk cId="3963890879" sldId="861"/>
            <ac:picMk id="14" creationId="{65844E2B-4AA5-40E6-23F5-94DD3DBA7AC3}"/>
          </ac:picMkLst>
        </pc:picChg>
        <pc:cxnChg chg="mod">
          <ac:chgData name="Victor da Silva Carvalho" userId="b36c3d71-31af-49d3-93ac-472c0145821b" providerId="ADAL" clId="{9B7277D3-744F-4206-ACC4-1A8F230113CA}" dt="2024-06-20T23:11:03.426" v="14896" actId="1035"/>
          <ac:cxnSpMkLst>
            <pc:docMk/>
            <pc:sldMk cId="3963890879" sldId="861"/>
            <ac:cxnSpMk id="3" creationId="{09D28D18-07B4-082C-3C65-32B7116F962E}"/>
          </ac:cxnSpMkLst>
        </pc:cxnChg>
      </pc:sldChg>
      <pc:sldChg chg="addSp delSp modSp add mod ord modAnim">
        <pc:chgData name="Victor da Silva Carvalho" userId="b36c3d71-31af-49d3-93ac-472c0145821b" providerId="ADAL" clId="{9B7277D3-744F-4206-ACC4-1A8F230113CA}" dt="2024-06-24T19:56:29.851" v="24481" actId="20577"/>
        <pc:sldMkLst>
          <pc:docMk/>
          <pc:sldMk cId="1775343959" sldId="862"/>
        </pc:sldMkLst>
        <pc:spChg chg="mod">
          <ac:chgData name="Victor da Silva Carvalho" userId="b36c3d71-31af-49d3-93ac-472c0145821b" providerId="ADAL" clId="{9B7277D3-744F-4206-ACC4-1A8F230113CA}" dt="2024-06-19T15:04:37.734" v="9574" actId="20577"/>
          <ac:spMkLst>
            <pc:docMk/>
            <pc:sldMk cId="1775343959" sldId="862"/>
            <ac:spMk id="2" creationId="{217FE9BC-F063-BB1E-C18F-1065A843F459}"/>
          </ac:spMkLst>
        </pc:spChg>
        <pc:spChg chg="add mod">
          <ac:chgData name="Victor da Silva Carvalho" userId="b36c3d71-31af-49d3-93ac-472c0145821b" providerId="ADAL" clId="{9B7277D3-744F-4206-ACC4-1A8F230113CA}" dt="2024-06-19T15:10:42.332" v="9704"/>
          <ac:spMkLst>
            <pc:docMk/>
            <pc:sldMk cId="1775343959" sldId="862"/>
            <ac:spMk id="7" creationId="{475FF3B5-DF78-DBB4-E980-F919702C282A}"/>
          </ac:spMkLst>
        </pc:spChg>
        <pc:spChg chg="add mod">
          <ac:chgData name="Victor da Silva Carvalho" userId="b36c3d71-31af-49d3-93ac-472c0145821b" providerId="ADAL" clId="{9B7277D3-744F-4206-ACC4-1A8F230113CA}" dt="2024-06-19T15:10:42.332" v="9704"/>
          <ac:spMkLst>
            <pc:docMk/>
            <pc:sldMk cId="1775343959" sldId="862"/>
            <ac:spMk id="9" creationId="{A049D2B1-EE30-7B5C-1A1B-4B3B8D48BCB5}"/>
          </ac:spMkLst>
        </pc:spChg>
        <pc:spChg chg="del">
          <ac:chgData name="Victor da Silva Carvalho" userId="b36c3d71-31af-49d3-93ac-472c0145821b" providerId="ADAL" clId="{9B7277D3-744F-4206-ACC4-1A8F230113CA}" dt="2024-06-19T15:10:41.982" v="9703" actId="478"/>
          <ac:spMkLst>
            <pc:docMk/>
            <pc:sldMk cId="1775343959" sldId="862"/>
            <ac:spMk id="10" creationId="{B46548D6-8F8A-1970-6953-89BD356C611C}"/>
          </ac:spMkLst>
        </pc:spChg>
        <pc:spChg chg="mod">
          <ac:chgData name="Victor da Silva Carvalho" userId="b36c3d71-31af-49d3-93ac-472c0145821b" providerId="ADAL" clId="{9B7277D3-744F-4206-ACC4-1A8F230113CA}" dt="2024-06-24T18:06:22.677" v="21507" actId="20577"/>
          <ac:spMkLst>
            <pc:docMk/>
            <pc:sldMk cId="1775343959" sldId="862"/>
            <ac:spMk id="12" creationId="{EB79A2FB-0C0F-A367-2FFA-8B85B39D8354}"/>
          </ac:spMkLst>
        </pc:spChg>
        <pc:spChg chg="mod">
          <ac:chgData name="Victor da Silva Carvalho" userId="b36c3d71-31af-49d3-93ac-472c0145821b" providerId="ADAL" clId="{9B7277D3-744F-4206-ACC4-1A8F230113CA}" dt="2024-06-24T19:56:29.851" v="24481" actId="20577"/>
          <ac:spMkLst>
            <pc:docMk/>
            <pc:sldMk cId="1775343959" sldId="862"/>
            <ac:spMk id="15" creationId="{EF50A98F-73AA-BB56-541F-5DE45E933323}"/>
          </ac:spMkLst>
        </pc:spChg>
        <pc:spChg chg="del">
          <ac:chgData name="Victor da Silva Carvalho" userId="b36c3d71-31af-49d3-93ac-472c0145821b" providerId="ADAL" clId="{9B7277D3-744F-4206-ACC4-1A8F230113CA}" dt="2024-06-19T15:10:41.982" v="9703" actId="478"/>
          <ac:spMkLst>
            <pc:docMk/>
            <pc:sldMk cId="1775343959" sldId="862"/>
            <ac:spMk id="25" creationId="{20A41E59-AD39-4703-8B7D-4DB0A3DEBA21}"/>
          </ac:spMkLst>
        </pc:spChg>
        <pc:picChg chg="del">
          <ac:chgData name="Victor da Silva Carvalho" userId="b36c3d71-31af-49d3-93ac-472c0145821b" providerId="ADAL" clId="{9B7277D3-744F-4206-ACC4-1A8F230113CA}" dt="2024-06-19T15:10:41.982" v="9703" actId="478"/>
          <ac:picMkLst>
            <pc:docMk/>
            <pc:sldMk cId="1775343959" sldId="862"/>
            <ac:picMk id="5" creationId="{29C8C714-6C8C-B1BC-7370-E01BDEC4282C}"/>
          </ac:picMkLst>
        </pc:picChg>
        <pc:picChg chg="add mod">
          <ac:chgData name="Victor da Silva Carvalho" userId="b36c3d71-31af-49d3-93ac-472c0145821b" providerId="ADAL" clId="{9B7277D3-744F-4206-ACC4-1A8F230113CA}" dt="2024-06-19T15:10:42.332" v="9704"/>
          <ac:picMkLst>
            <pc:docMk/>
            <pc:sldMk cId="1775343959" sldId="862"/>
            <ac:picMk id="8" creationId="{8AF87118-DAE1-4816-D233-0377C5CBD669}"/>
          </ac:picMkLst>
        </pc:picChg>
        <pc:picChg chg="add mod">
          <ac:chgData name="Victor da Silva Carvalho" userId="b36c3d71-31af-49d3-93ac-472c0145821b" providerId="ADAL" clId="{9B7277D3-744F-4206-ACC4-1A8F230113CA}" dt="2024-06-19T15:16:27.089" v="9732" actId="14100"/>
          <ac:picMkLst>
            <pc:docMk/>
            <pc:sldMk cId="1775343959" sldId="862"/>
            <ac:picMk id="13" creationId="{B90A4913-D005-32D3-B5BB-BEB9594FAD96}"/>
          </ac:picMkLst>
        </pc:picChg>
        <pc:picChg chg="del">
          <ac:chgData name="Victor da Silva Carvalho" userId="b36c3d71-31af-49d3-93ac-472c0145821b" providerId="ADAL" clId="{9B7277D3-744F-4206-ACC4-1A8F230113CA}" dt="2024-06-19T15:12:20.301" v="9707" actId="478"/>
          <ac:picMkLst>
            <pc:docMk/>
            <pc:sldMk cId="1775343959" sldId="862"/>
            <ac:picMk id="14" creationId="{F4FADD5A-75B6-83E2-3371-31AB001FE2FB}"/>
          </ac:picMkLst>
        </pc:picChg>
        <pc:picChg chg="add del mod">
          <ac:chgData name="Victor da Silva Carvalho" userId="b36c3d71-31af-49d3-93ac-472c0145821b" providerId="ADAL" clId="{9B7277D3-744F-4206-ACC4-1A8F230113CA}" dt="2024-06-19T15:16:06.005" v="9728" actId="478"/>
          <ac:picMkLst>
            <pc:docMk/>
            <pc:sldMk cId="1775343959" sldId="862"/>
            <ac:picMk id="17" creationId="{67C82F90-C4D9-DA96-88C3-297FA56D302A}"/>
          </ac:picMkLst>
        </pc:picChg>
        <pc:picChg chg="del">
          <ac:chgData name="Victor da Silva Carvalho" userId="b36c3d71-31af-49d3-93ac-472c0145821b" providerId="ADAL" clId="{9B7277D3-744F-4206-ACC4-1A8F230113CA}" dt="2024-06-19T15:13:09.342" v="9713" actId="478"/>
          <ac:picMkLst>
            <pc:docMk/>
            <pc:sldMk cId="1775343959" sldId="862"/>
            <ac:picMk id="19" creationId="{CF836CEC-0B59-6D62-2F68-085A18030A87}"/>
          </ac:picMkLst>
        </pc:picChg>
        <pc:picChg chg="add mod">
          <ac:chgData name="Victor da Silva Carvalho" userId="b36c3d71-31af-49d3-93ac-472c0145821b" providerId="ADAL" clId="{9B7277D3-744F-4206-ACC4-1A8F230113CA}" dt="2024-06-19T15:17:15.806" v="9816" actId="1038"/>
          <ac:picMkLst>
            <pc:docMk/>
            <pc:sldMk cId="1775343959" sldId="862"/>
            <ac:picMk id="20" creationId="{3DF4C90B-E749-1CA2-E23A-5D122B76E4F8}"/>
          </ac:picMkLst>
        </pc:picChg>
        <pc:picChg chg="add del mod">
          <ac:chgData name="Victor da Silva Carvalho" userId="b36c3d71-31af-49d3-93ac-472c0145821b" providerId="ADAL" clId="{9B7277D3-744F-4206-ACC4-1A8F230113CA}" dt="2024-06-19T16:50:16.867" v="9820" actId="478"/>
          <ac:picMkLst>
            <pc:docMk/>
            <pc:sldMk cId="1775343959" sldId="862"/>
            <ac:picMk id="21" creationId="{FC570B69-9201-2156-0994-9288B3716D80}"/>
          </ac:picMkLst>
        </pc:picChg>
      </pc:sldChg>
      <pc:sldChg chg="addSp delSp modSp add mod modAnim">
        <pc:chgData name="Victor da Silva Carvalho" userId="b36c3d71-31af-49d3-93ac-472c0145821b" providerId="ADAL" clId="{9B7277D3-744F-4206-ACC4-1A8F230113CA}" dt="2024-06-24T17:59:02.019" v="20755" actId="20577"/>
        <pc:sldMkLst>
          <pc:docMk/>
          <pc:sldMk cId="2781529547" sldId="863"/>
        </pc:sldMkLst>
        <pc:spChg chg="mod">
          <ac:chgData name="Victor da Silva Carvalho" userId="b36c3d71-31af-49d3-93ac-472c0145821b" providerId="ADAL" clId="{9B7277D3-744F-4206-ACC4-1A8F230113CA}" dt="2024-06-19T15:08:48.086" v="9671" actId="20577"/>
          <ac:spMkLst>
            <pc:docMk/>
            <pc:sldMk cId="2781529547" sldId="863"/>
            <ac:spMk id="2" creationId="{217FE9BC-F063-BB1E-C18F-1065A843F459}"/>
          </ac:spMkLst>
        </pc:spChg>
        <pc:spChg chg="del">
          <ac:chgData name="Victor da Silva Carvalho" userId="b36c3d71-31af-49d3-93ac-472c0145821b" providerId="ADAL" clId="{9B7277D3-744F-4206-ACC4-1A8F230113CA}" dt="2024-06-19T15:10:46.341" v="9705" actId="478"/>
          <ac:spMkLst>
            <pc:docMk/>
            <pc:sldMk cId="2781529547" sldId="863"/>
            <ac:spMk id="10" creationId="{B46548D6-8F8A-1970-6953-89BD356C611C}"/>
          </ac:spMkLst>
        </pc:spChg>
        <pc:spChg chg="mod">
          <ac:chgData name="Victor da Silva Carvalho" userId="b36c3d71-31af-49d3-93ac-472c0145821b" providerId="ADAL" clId="{9B7277D3-744F-4206-ACC4-1A8F230113CA}" dt="2024-06-24T17:58:02.409" v="20666" actId="14100"/>
          <ac:spMkLst>
            <pc:docMk/>
            <pc:sldMk cId="2781529547" sldId="863"/>
            <ac:spMk id="12" creationId="{EB79A2FB-0C0F-A367-2FFA-8B85B39D8354}"/>
          </ac:spMkLst>
        </pc:spChg>
        <pc:spChg chg="add mod">
          <ac:chgData name="Victor da Silva Carvalho" userId="b36c3d71-31af-49d3-93ac-472c0145821b" providerId="ADAL" clId="{9B7277D3-744F-4206-ACC4-1A8F230113CA}" dt="2024-06-19T15:10:46.660" v="9706"/>
          <ac:spMkLst>
            <pc:docMk/>
            <pc:sldMk cId="2781529547" sldId="863"/>
            <ac:spMk id="13" creationId="{204CD40B-A9D1-3BD4-F174-27A8B5D72367}"/>
          </ac:spMkLst>
        </pc:spChg>
        <pc:spChg chg="mod">
          <ac:chgData name="Victor da Silva Carvalho" userId="b36c3d71-31af-49d3-93ac-472c0145821b" providerId="ADAL" clId="{9B7277D3-744F-4206-ACC4-1A8F230113CA}" dt="2024-06-24T17:59:02.019" v="20755" actId="20577"/>
          <ac:spMkLst>
            <pc:docMk/>
            <pc:sldMk cId="2781529547" sldId="863"/>
            <ac:spMk id="15" creationId="{EF50A98F-73AA-BB56-541F-5DE45E933323}"/>
          </ac:spMkLst>
        </pc:spChg>
        <pc:spChg chg="add mod">
          <ac:chgData name="Victor da Silva Carvalho" userId="b36c3d71-31af-49d3-93ac-472c0145821b" providerId="ADAL" clId="{9B7277D3-744F-4206-ACC4-1A8F230113CA}" dt="2024-06-19T15:10:46.660" v="9706"/>
          <ac:spMkLst>
            <pc:docMk/>
            <pc:sldMk cId="2781529547" sldId="863"/>
            <ac:spMk id="17" creationId="{3C3731D1-1EF5-E75D-BEF0-3D539EFAEC43}"/>
          </ac:spMkLst>
        </pc:spChg>
        <pc:spChg chg="del">
          <ac:chgData name="Victor da Silva Carvalho" userId="b36c3d71-31af-49d3-93ac-472c0145821b" providerId="ADAL" clId="{9B7277D3-744F-4206-ACC4-1A8F230113CA}" dt="2024-06-19T15:10:46.341" v="9705" actId="478"/>
          <ac:spMkLst>
            <pc:docMk/>
            <pc:sldMk cId="2781529547" sldId="863"/>
            <ac:spMk id="25" creationId="{20A41E59-AD39-4703-8B7D-4DB0A3DEBA21}"/>
          </ac:spMkLst>
        </pc:spChg>
        <pc:picChg chg="del">
          <ac:chgData name="Victor da Silva Carvalho" userId="b36c3d71-31af-49d3-93ac-472c0145821b" providerId="ADAL" clId="{9B7277D3-744F-4206-ACC4-1A8F230113CA}" dt="2024-06-19T15:10:46.341" v="9705" actId="478"/>
          <ac:picMkLst>
            <pc:docMk/>
            <pc:sldMk cId="2781529547" sldId="863"/>
            <ac:picMk id="5" creationId="{29C8C714-6C8C-B1BC-7370-E01BDEC4282C}"/>
          </ac:picMkLst>
        </pc:picChg>
        <pc:picChg chg="add del mod">
          <ac:chgData name="Victor da Silva Carvalho" userId="b36c3d71-31af-49d3-93ac-472c0145821b" providerId="ADAL" clId="{9B7277D3-744F-4206-ACC4-1A8F230113CA}" dt="2024-06-19T17:56:45.983" v="10169" actId="478"/>
          <ac:picMkLst>
            <pc:docMk/>
            <pc:sldMk cId="2781529547" sldId="863"/>
            <ac:picMk id="8" creationId="{001C9924-9117-BFDF-6057-0CBF58651977}"/>
          </ac:picMkLst>
        </pc:picChg>
        <pc:picChg chg="add mod">
          <ac:chgData name="Victor da Silva Carvalho" userId="b36c3d71-31af-49d3-93ac-472c0145821b" providerId="ADAL" clId="{9B7277D3-744F-4206-ACC4-1A8F230113CA}" dt="2024-06-19T15:09:33.545" v="9685" actId="14100"/>
          <ac:picMkLst>
            <pc:docMk/>
            <pc:sldMk cId="2781529547" sldId="863"/>
            <ac:picMk id="11" creationId="{AE3B4209-F7D3-7D13-E663-23E51AE701CC}"/>
          </ac:picMkLst>
        </pc:picChg>
        <pc:picChg chg="del">
          <ac:chgData name="Victor da Silva Carvalho" userId="b36c3d71-31af-49d3-93ac-472c0145821b" providerId="ADAL" clId="{9B7277D3-744F-4206-ACC4-1A8F230113CA}" dt="2024-06-19T15:07:29.502" v="9636" actId="478"/>
          <ac:picMkLst>
            <pc:docMk/>
            <pc:sldMk cId="2781529547" sldId="863"/>
            <ac:picMk id="14" creationId="{F4FADD5A-75B6-83E2-3371-31AB001FE2FB}"/>
          </ac:picMkLst>
        </pc:picChg>
        <pc:picChg chg="add mod">
          <ac:chgData name="Victor da Silva Carvalho" userId="b36c3d71-31af-49d3-93ac-472c0145821b" providerId="ADAL" clId="{9B7277D3-744F-4206-ACC4-1A8F230113CA}" dt="2024-06-19T15:10:46.660" v="9706"/>
          <ac:picMkLst>
            <pc:docMk/>
            <pc:sldMk cId="2781529547" sldId="863"/>
            <ac:picMk id="16" creationId="{6360230D-D860-BABF-3C3B-6EF65F5C5D95}"/>
          </ac:picMkLst>
        </pc:picChg>
        <pc:picChg chg="del">
          <ac:chgData name="Victor da Silva Carvalho" userId="b36c3d71-31af-49d3-93ac-472c0145821b" providerId="ADAL" clId="{9B7277D3-744F-4206-ACC4-1A8F230113CA}" dt="2024-06-19T15:07:38.526" v="9641" actId="478"/>
          <ac:picMkLst>
            <pc:docMk/>
            <pc:sldMk cId="2781529547" sldId="863"/>
            <ac:picMk id="19" creationId="{CF836CEC-0B59-6D62-2F68-085A18030A87}"/>
          </ac:picMkLst>
        </pc:picChg>
        <pc:picChg chg="add mod">
          <ac:chgData name="Victor da Silva Carvalho" userId="b36c3d71-31af-49d3-93ac-472c0145821b" providerId="ADAL" clId="{9B7277D3-744F-4206-ACC4-1A8F230113CA}" dt="2024-06-19T17:56:52.955" v="10172" actId="1076"/>
          <ac:picMkLst>
            <pc:docMk/>
            <pc:sldMk cId="2781529547" sldId="863"/>
            <ac:picMk id="20" creationId="{9A102889-C43B-342F-95B6-86433DA9A5B3}"/>
          </ac:picMkLst>
        </pc:picChg>
      </pc:sldChg>
      <pc:sldChg chg="add del">
        <pc:chgData name="Victor da Silva Carvalho" userId="b36c3d71-31af-49d3-93ac-472c0145821b" providerId="ADAL" clId="{9B7277D3-744F-4206-ACC4-1A8F230113CA}" dt="2024-06-19T17:58:16.099" v="10173" actId="47"/>
        <pc:sldMkLst>
          <pc:docMk/>
          <pc:sldMk cId="3510063307" sldId="864"/>
        </pc:sldMkLst>
      </pc:sldChg>
      <pc:sldChg chg="addSp delSp modSp add mod modAnim modNotesTx">
        <pc:chgData name="Victor da Silva Carvalho" userId="b36c3d71-31af-49d3-93ac-472c0145821b" providerId="ADAL" clId="{9B7277D3-744F-4206-ACC4-1A8F230113CA}" dt="2024-06-24T18:03:35.617" v="21233" actId="20577"/>
        <pc:sldMkLst>
          <pc:docMk/>
          <pc:sldMk cId="91548818" sldId="865"/>
        </pc:sldMkLst>
        <pc:spChg chg="mod">
          <ac:chgData name="Victor da Silva Carvalho" userId="b36c3d71-31af-49d3-93ac-472c0145821b" providerId="ADAL" clId="{9B7277D3-744F-4206-ACC4-1A8F230113CA}" dt="2024-06-19T17:40:20.704" v="9896" actId="20577"/>
          <ac:spMkLst>
            <pc:docMk/>
            <pc:sldMk cId="91548818" sldId="865"/>
            <ac:spMk id="2" creationId="{217FE9BC-F063-BB1E-C18F-1065A843F459}"/>
          </ac:spMkLst>
        </pc:spChg>
        <pc:spChg chg="mod">
          <ac:chgData name="Victor da Silva Carvalho" userId="b36c3d71-31af-49d3-93ac-472c0145821b" providerId="ADAL" clId="{9B7277D3-744F-4206-ACC4-1A8F230113CA}" dt="2024-06-24T18:00:43.521" v="20898" actId="20577"/>
          <ac:spMkLst>
            <pc:docMk/>
            <pc:sldMk cId="91548818" sldId="865"/>
            <ac:spMk id="12" creationId="{EB79A2FB-0C0F-A367-2FFA-8B85B39D8354}"/>
          </ac:spMkLst>
        </pc:spChg>
        <pc:spChg chg="mod">
          <ac:chgData name="Victor da Silva Carvalho" userId="b36c3d71-31af-49d3-93ac-472c0145821b" providerId="ADAL" clId="{9B7277D3-744F-4206-ACC4-1A8F230113CA}" dt="2024-06-24T18:03:35.617" v="21233" actId="20577"/>
          <ac:spMkLst>
            <pc:docMk/>
            <pc:sldMk cId="91548818" sldId="865"/>
            <ac:spMk id="15" creationId="{EF50A98F-73AA-BB56-541F-5DE45E933323}"/>
          </ac:spMkLst>
        </pc:spChg>
        <pc:picChg chg="add del mod">
          <ac:chgData name="Victor da Silva Carvalho" userId="b36c3d71-31af-49d3-93ac-472c0145821b" providerId="ADAL" clId="{9B7277D3-744F-4206-ACC4-1A8F230113CA}" dt="2024-06-19T17:43:32.151" v="10032" actId="478"/>
          <ac:picMkLst>
            <pc:docMk/>
            <pc:sldMk cId="91548818" sldId="865"/>
            <ac:picMk id="7" creationId="{393BD102-4647-A967-1B41-BB9C508E736D}"/>
          </ac:picMkLst>
        </pc:picChg>
        <pc:picChg chg="del">
          <ac:chgData name="Victor da Silva Carvalho" userId="b36c3d71-31af-49d3-93ac-472c0145821b" providerId="ADAL" clId="{9B7277D3-744F-4206-ACC4-1A8F230113CA}" dt="2024-06-19T17:43:23.097" v="10027" actId="478"/>
          <ac:picMkLst>
            <pc:docMk/>
            <pc:sldMk cId="91548818" sldId="865"/>
            <ac:picMk id="8" creationId="{001C9924-9117-BFDF-6057-0CBF58651977}"/>
          </ac:picMkLst>
        </pc:picChg>
        <pc:picChg chg="add mod">
          <ac:chgData name="Victor da Silva Carvalho" userId="b36c3d71-31af-49d3-93ac-472c0145821b" providerId="ADAL" clId="{9B7277D3-744F-4206-ACC4-1A8F230113CA}" dt="2024-06-19T17:43:56.712" v="10035" actId="1076"/>
          <ac:picMkLst>
            <pc:docMk/>
            <pc:sldMk cId="91548818" sldId="865"/>
            <ac:picMk id="10" creationId="{53E60CCB-7181-D89F-49A9-C5DA79E077BB}"/>
          </ac:picMkLst>
        </pc:picChg>
        <pc:picChg chg="del">
          <ac:chgData name="Victor da Silva Carvalho" userId="b36c3d71-31af-49d3-93ac-472c0145821b" providerId="ADAL" clId="{9B7277D3-744F-4206-ACC4-1A8F230113CA}" dt="2024-06-19T17:44:12.035" v="10036" actId="478"/>
          <ac:picMkLst>
            <pc:docMk/>
            <pc:sldMk cId="91548818" sldId="865"/>
            <ac:picMk id="11" creationId="{AE3B4209-F7D3-7D13-E663-23E51AE701CC}"/>
          </ac:picMkLst>
        </pc:picChg>
        <pc:picChg chg="add mod">
          <ac:chgData name="Victor da Silva Carvalho" userId="b36c3d71-31af-49d3-93ac-472c0145821b" providerId="ADAL" clId="{9B7277D3-744F-4206-ACC4-1A8F230113CA}" dt="2024-06-19T17:44:29.564" v="10041" actId="1076"/>
          <ac:picMkLst>
            <pc:docMk/>
            <pc:sldMk cId="91548818" sldId="865"/>
            <ac:picMk id="18" creationId="{291AB815-A05F-F0FB-3FFC-7197CAD8B44A}"/>
          </ac:picMkLst>
        </pc:picChg>
      </pc:sldChg>
      <pc:sldChg chg="addSp delSp modSp add mod modAnim modNotesTx">
        <pc:chgData name="Victor da Silva Carvalho" userId="b36c3d71-31af-49d3-93ac-472c0145821b" providerId="ADAL" clId="{9B7277D3-744F-4206-ACC4-1A8F230113CA}" dt="2024-06-24T18:24:19.296" v="21930" actId="20577"/>
        <pc:sldMkLst>
          <pc:docMk/>
          <pc:sldMk cId="4027422249" sldId="866"/>
        </pc:sldMkLst>
        <pc:spChg chg="mod">
          <ac:chgData name="Victor da Silva Carvalho" userId="b36c3d71-31af-49d3-93ac-472c0145821b" providerId="ADAL" clId="{9B7277D3-744F-4206-ACC4-1A8F230113CA}" dt="2024-06-19T17:45:35.505" v="10097" actId="20577"/>
          <ac:spMkLst>
            <pc:docMk/>
            <pc:sldMk cId="4027422249" sldId="866"/>
            <ac:spMk id="2" creationId="{217FE9BC-F063-BB1E-C18F-1065A843F459}"/>
          </ac:spMkLst>
        </pc:spChg>
        <pc:spChg chg="mod">
          <ac:chgData name="Victor da Silva Carvalho" userId="b36c3d71-31af-49d3-93ac-472c0145821b" providerId="ADAL" clId="{9B7277D3-744F-4206-ACC4-1A8F230113CA}" dt="2024-06-24T18:19:52.993" v="21817" actId="6549"/>
          <ac:spMkLst>
            <pc:docMk/>
            <pc:sldMk cId="4027422249" sldId="866"/>
            <ac:spMk id="12" creationId="{EB79A2FB-0C0F-A367-2FFA-8B85B39D8354}"/>
          </ac:spMkLst>
        </pc:spChg>
        <pc:spChg chg="mod">
          <ac:chgData name="Victor da Silva Carvalho" userId="b36c3d71-31af-49d3-93ac-472c0145821b" providerId="ADAL" clId="{9B7277D3-744F-4206-ACC4-1A8F230113CA}" dt="2024-06-24T18:24:19.296" v="21930" actId="20577"/>
          <ac:spMkLst>
            <pc:docMk/>
            <pc:sldMk cId="4027422249" sldId="866"/>
            <ac:spMk id="15" creationId="{EF50A98F-73AA-BB56-541F-5DE45E933323}"/>
          </ac:spMkLst>
        </pc:spChg>
        <pc:picChg chg="add mod">
          <ac:chgData name="Victor da Silva Carvalho" userId="b36c3d71-31af-49d3-93ac-472c0145821b" providerId="ADAL" clId="{9B7277D3-744F-4206-ACC4-1A8F230113CA}" dt="2024-06-19T17:50:13.554" v="10116" actId="1076"/>
          <ac:picMkLst>
            <pc:docMk/>
            <pc:sldMk cId="4027422249" sldId="866"/>
            <ac:picMk id="7" creationId="{84818B0C-CAA8-4FC9-5037-AEC3F10B0000}"/>
          </ac:picMkLst>
        </pc:picChg>
        <pc:picChg chg="add del mod">
          <ac:chgData name="Victor da Silva Carvalho" userId="b36c3d71-31af-49d3-93ac-472c0145821b" providerId="ADAL" clId="{9B7277D3-744F-4206-ACC4-1A8F230113CA}" dt="2024-06-19T17:56:10.863" v="10161" actId="478"/>
          <ac:picMkLst>
            <pc:docMk/>
            <pc:sldMk cId="4027422249" sldId="866"/>
            <ac:picMk id="9" creationId="{28CDB430-95D6-AAFE-D897-A4565CD18AAC}"/>
          </ac:picMkLst>
        </pc:picChg>
        <pc:picChg chg="del">
          <ac:chgData name="Victor da Silva Carvalho" userId="b36c3d71-31af-49d3-93ac-472c0145821b" providerId="ADAL" clId="{9B7277D3-744F-4206-ACC4-1A8F230113CA}" dt="2024-06-19T17:49:42.400" v="10110" actId="478"/>
          <ac:picMkLst>
            <pc:docMk/>
            <pc:sldMk cId="4027422249" sldId="866"/>
            <ac:picMk id="10" creationId="{53E60CCB-7181-D89F-49A9-C5DA79E077BB}"/>
          </ac:picMkLst>
        </pc:picChg>
        <pc:picChg chg="add mod">
          <ac:chgData name="Victor da Silva Carvalho" userId="b36c3d71-31af-49d3-93ac-472c0145821b" providerId="ADAL" clId="{9B7277D3-744F-4206-ACC4-1A8F230113CA}" dt="2024-06-19T17:56:15.127" v="10162"/>
          <ac:picMkLst>
            <pc:docMk/>
            <pc:sldMk cId="4027422249" sldId="866"/>
            <ac:picMk id="11" creationId="{79DE09D9-4D57-0248-FF0B-ED7FAF18FC10}"/>
          </ac:picMkLst>
        </pc:picChg>
        <pc:picChg chg="del">
          <ac:chgData name="Victor da Silva Carvalho" userId="b36c3d71-31af-49d3-93ac-472c0145821b" providerId="ADAL" clId="{9B7277D3-744F-4206-ACC4-1A8F230113CA}" dt="2024-06-19T17:47:16.368" v="10100" actId="478"/>
          <ac:picMkLst>
            <pc:docMk/>
            <pc:sldMk cId="4027422249" sldId="866"/>
            <ac:picMk id="18" creationId="{291AB815-A05F-F0FB-3FFC-7197CAD8B44A}"/>
          </ac:picMkLst>
        </pc:picChg>
      </pc:sldChg>
      <pc:sldChg chg="addSp delSp modSp add mod modAnim modNotesTx">
        <pc:chgData name="Victor da Silva Carvalho" userId="b36c3d71-31af-49d3-93ac-472c0145821b" providerId="ADAL" clId="{9B7277D3-744F-4206-ACC4-1A8F230113CA}" dt="2024-06-24T20:00:07.008" v="24603" actId="20577"/>
        <pc:sldMkLst>
          <pc:docMk/>
          <pc:sldMk cId="1620969216" sldId="867"/>
        </pc:sldMkLst>
        <pc:spChg chg="mod">
          <ac:chgData name="Victor da Silva Carvalho" userId="b36c3d71-31af-49d3-93ac-472c0145821b" providerId="ADAL" clId="{9B7277D3-744F-4206-ACC4-1A8F230113CA}" dt="2024-06-19T17:50:45.450" v="10143" actId="20577"/>
          <ac:spMkLst>
            <pc:docMk/>
            <pc:sldMk cId="1620969216" sldId="867"/>
            <ac:spMk id="2" creationId="{217FE9BC-F063-BB1E-C18F-1065A843F459}"/>
          </ac:spMkLst>
        </pc:spChg>
        <pc:spChg chg="mod">
          <ac:chgData name="Victor da Silva Carvalho" userId="b36c3d71-31af-49d3-93ac-472c0145821b" providerId="ADAL" clId="{9B7277D3-744F-4206-ACC4-1A8F230113CA}" dt="2024-06-24T18:26:02.144" v="22167" actId="20577"/>
          <ac:spMkLst>
            <pc:docMk/>
            <pc:sldMk cId="1620969216" sldId="867"/>
            <ac:spMk id="12" creationId="{EB79A2FB-0C0F-A367-2FFA-8B85B39D8354}"/>
          </ac:spMkLst>
        </pc:spChg>
        <pc:spChg chg="mod">
          <ac:chgData name="Victor da Silva Carvalho" userId="b36c3d71-31af-49d3-93ac-472c0145821b" providerId="ADAL" clId="{9B7277D3-744F-4206-ACC4-1A8F230113CA}" dt="2024-06-24T18:26:36.675" v="22183" actId="14100"/>
          <ac:spMkLst>
            <pc:docMk/>
            <pc:sldMk cId="1620969216" sldId="867"/>
            <ac:spMk id="15" creationId="{EF50A98F-73AA-BB56-541F-5DE45E933323}"/>
          </ac:spMkLst>
        </pc:spChg>
        <pc:picChg chg="del">
          <ac:chgData name="Victor da Silva Carvalho" userId="b36c3d71-31af-49d3-93ac-472c0145821b" providerId="ADAL" clId="{9B7277D3-744F-4206-ACC4-1A8F230113CA}" dt="2024-06-19T17:51:33.905" v="10148" actId="478"/>
          <ac:picMkLst>
            <pc:docMk/>
            <pc:sldMk cId="1620969216" sldId="867"/>
            <ac:picMk id="7" creationId="{84818B0C-CAA8-4FC9-5037-AEC3F10B0000}"/>
          </ac:picMkLst>
        </pc:picChg>
        <pc:picChg chg="add mod">
          <ac:chgData name="Victor da Silva Carvalho" userId="b36c3d71-31af-49d3-93ac-472c0145821b" providerId="ADAL" clId="{9B7277D3-744F-4206-ACC4-1A8F230113CA}" dt="2024-06-19T17:51:58.466" v="10151" actId="1076"/>
          <ac:picMkLst>
            <pc:docMk/>
            <pc:sldMk cId="1620969216" sldId="867"/>
            <ac:picMk id="8" creationId="{76CBC9FB-B6C1-CFDA-14B2-7057AD334B66}"/>
          </ac:picMkLst>
        </pc:picChg>
        <pc:picChg chg="del">
          <ac:chgData name="Victor da Silva Carvalho" userId="b36c3d71-31af-49d3-93ac-472c0145821b" providerId="ADAL" clId="{9B7277D3-744F-4206-ACC4-1A8F230113CA}" dt="2024-06-19T17:53:11.463" v="10154" actId="478"/>
          <ac:picMkLst>
            <pc:docMk/>
            <pc:sldMk cId="1620969216" sldId="867"/>
            <ac:picMk id="9" creationId="{28CDB430-95D6-AAFE-D897-A4565CD18AAC}"/>
          </ac:picMkLst>
        </pc:picChg>
        <pc:picChg chg="add mod">
          <ac:chgData name="Victor da Silva Carvalho" userId="b36c3d71-31af-49d3-93ac-472c0145821b" providerId="ADAL" clId="{9B7277D3-744F-4206-ACC4-1A8F230113CA}" dt="2024-06-19T17:59:07.321" v="10175" actId="14100"/>
          <ac:picMkLst>
            <pc:docMk/>
            <pc:sldMk cId="1620969216" sldId="867"/>
            <ac:picMk id="11" creationId="{96AA1CCB-C368-8C83-8816-C143E748EA26}"/>
          </ac:picMkLst>
        </pc:picChg>
      </pc:sldChg>
      <pc:sldChg chg="addSp delSp modSp add mod modAnim">
        <pc:chgData name="Victor da Silva Carvalho" userId="b36c3d71-31af-49d3-93ac-472c0145821b" providerId="ADAL" clId="{9B7277D3-744F-4206-ACC4-1A8F230113CA}" dt="2024-06-24T18:32:46.824" v="22750" actId="20577"/>
        <pc:sldMkLst>
          <pc:docMk/>
          <pc:sldMk cId="264435581" sldId="868"/>
        </pc:sldMkLst>
        <pc:spChg chg="mod">
          <ac:chgData name="Victor da Silva Carvalho" userId="b36c3d71-31af-49d3-93ac-472c0145821b" providerId="ADAL" clId="{9B7277D3-744F-4206-ACC4-1A8F230113CA}" dt="2024-06-19T18:00:08.768" v="10208" actId="20577"/>
          <ac:spMkLst>
            <pc:docMk/>
            <pc:sldMk cId="264435581" sldId="868"/>
            <ac:spMk id="2" creationId="{217FE9BC-F063-BB1E-C18F-1065A843F459}"/>
          </ac:spMkLst>
        </pc:spChg>
        <pc:spChg chg="mod">
          <ac:chgData name="Victor da Silva Carvalho" userId="b36c3d71-31af-49d3-93ac-472c0145821b" providerId="ADAL" clId="{9B7277D3-744F-4206-ACC4-1A8F230113CA}" dt="2024-06-24T18:32:46.824" v="22750" actId="20577"/>
          <ac:spMkLst>
            <pc:docMk/>
            <pc:sldMk cId="264435581" sldId="868"/>
            <ac:spMk id="12" creationId="{EB79A2FB-0C0F-A367-2FFA-8B85B39D8354}"/>
          </ac:spMkLst>
        </pc:spChg>
        <pc:spChg chg="mod">
          <ac:chgData name="Victor da Silva Carvalho" userId="b36c3d71-31af-49d3-93ac-472c0145821b" providerId="ADAL" clId="{9B7277D3-744F-4206-ACC4-1A8F230113CA}" dt="2024-06-24T18:30:51.160" v="22606" actId="20577"/>
          <ac:spMkLst>
            <pc:docMk/>
            <pc:sldMk cId="264435581" sldId="868"/>
            <ac:spMk id="15" creationId="{EF50A98F-73AA-BB56-541F-5DE45E933323}"/>
          </ac:spMkLst>
        </pc:spChg>
        <pc:picChg chg="add mod">
          <ac:chgData name="Victor da Silva Carvalho" userId="b36c3d71-31af-49d3-93ac-472c0145821b" providerId="ADAL" clId="{9B7277D3-744F-4206-ACC4-1A8F230113CA}" dt="2024-06-19T18:01:51.814" v="10233" actId="14100"/>
          <ac:picMkLst>
            <pc:docMk/>
            <pc:sldMk cId="264435581" sldId="868"/>
            <ac:picMk id="7" creationId="{06D37EA2-0D0B-4E7C-3302-64498317CEF1}"/>
          </ac:picMkLst>
        </pc:picChg>
        <pc:picChg chg="del">
          <ac:chgData name="Victor da Silva Carvalho" userId="b36c3d71-31af-49d3-93ac-472c0145821b" providerId="ADAL" clId="{9B7277D3-744F-4206-ACC4-1A8F230113CA}" dt="2024-06-19T18:00:48.758" v="10217" actId="478"/>
          <ac:picMkLst>
            <pc:docMk/>
            <pc:sldMk cId="264435581" sldId="868"/>
            <ac:picMk id="8" creationId="{76CBC9FB-B6C1-CFDA-14B2-7057AD334B66}"/>
          </ac:picMkLst>
        </pc:picChg>
        <pc:picChg chg="add mod">
          <ac:chgData name="Victor da Silva Carvalho" userId="b36c3d71-31af-49d3-93ac-472c0145821b" providerId="ADAL" clId="{9B7277D3-744F-4206-ACC4-1A8F230113CA}" dt="2024-06-19T18:01:49.293" v="10232" actId="1076"/>
          <ac:picMkLst>
            <pc:docMk/>
            <pc:sldMk cId="264435581" sldId="868"/>
            <ac:picMk id="10" creationId="{79153656-E0B8-157D-FD58-0826A64DD202}"/>
          </ac:picMkLst>
        </pc:picChg>
        <pc:picChg chg="del">
          <ac:chgData name="Victor da Silva Carvalho" userId="b36c3d71-31af-49d3-93ac-472c0145821b" providerId="ADAL" clId="{9B7277D3-744F-4206-ACC4-1A8F230113CA}" dt="2024-06-19T18:00:39.775" v="10211" actId="478"/>
          <ac:picMkLst>
            <pc:docMk/>
            <pc:sldMk cId="264435581" sldId="868"/>
            <ac:picMk id="11" creationId="{96AA1CCB-C368-8C83-8816-C143E748EA26}"/>
          </ac:picMkLst>
        </pc:picChg>
      </pc:sldChg>
      <pc:sldChg chg="add del">
        <pc:chgData name="Victor da Silva Carvalho" userId="b36c3d71-31af-49d3-93ac-472c0145821b" providerId="ADAL" clId="{9B7277D3-744F-4206-ACC4-1A8F230113CA}" dt="2024-06-19T17:52:29.250" v="10153" actId="47"/>
        <pc:sldMkLst>
          <pc:docMk/>
          <pc:sldMk cId="3821656077" sldId="868"/>
        </pc:sldMkLst>
      </pc:sldChg>
      <pc:sldChg chg="addSp delSp modSp add del mod ord modAnim">
        <pc:chgData name="Victor da Silva Carvalho" userId="b36c3d71-31af-49d3-93ac-472c0145821b" providerId="ADAL" clId="{9B7277D3-744F-4206-ACC4-1A8F230113CA}" dt="2024-06-19T21:09:32.038" v="11923" actId="47"/>
        <pc:sldMkLst>
          <pc:docMk/>
          <pc:sldMk cId="484420953" sldId="869"/>
        </pc:sldMkLst>
        <pc:spChg chg="mod">
          <ac:chgData name="Victor da Silva Carvalho" userId="b36c3d71-31af-49d3-93ac-472c0145821b" providerId="ADAL" clId="{9B7277D3-744F-4206-ACC4-1A8F230113CA}" dt="2024-06-19T18:02:18.085" v="10235"/>
          <ac:spMkLst>
            <pc:docMk/>
            <pc:sldMk cId="484420953" sldId="869"/>
            <ac:spMk id="2" creationId="{217FE9BC-F063-BB1E-C18F-1065A843F459}"/>
          </ac:spMkLst>
        </pc:spChg>
        <pc:spChg chg="mod">
          <ac:chgData name="Victor da Silva Carvalho" userId="b36c3d71-31af-49d3-93ac-472c0145821b" providerId="ADAL" clId="{9B7277D3-744F-4206-ACC4-1A8F230113CA}" dt="2024-06-19T19:35:01.861" v="10547" actId="207"/>
          <ac:spMkLst>
            <pc:docMk/>
            <pc:sldMk cId="484420953" sldId="869"/>
            <ac:spMk id="12" creationId="{EB79A2FB-0C0F-A367-2FFA-8B85B39D8354}"/>
          </ac:spMkLst>
        </pc:spChg>
        <pc:spChg chg="mod">
          <ac:chgData name="Victor da Silva Carvalho" userId="b36c3d71-31af-49d3-93ac-472c0145821b" providerId="ADAL" clId="{9B7277D3-744F-4206-ACC4-1A8F230113CA}" dt="2024-06-19T19:34:57.165" v="10546" actId="207"/>
          <ac:spMkLst>
            <pc:docMk/>
            <pc:sldMk cId="484420953" sldId="869"/>
            <ac:spMk id="13" creationId="{204CD40B-A9D1-3BD4-F174-27A8B5D72367}"/>
          </ac:spMkLst>
        </pc:spChg>
        <pc:spChg chg="mod">
          <ac:chgData name="Victor da Silva Carvalho" userId="b36c3d71-31af-49d3-93ac-472c0145821b" providerId="ADAL" clId="{9B7277D3-744F-4206-ACC4-1A8F230113CA}" dt="2024-06-19T19:35:01.861" v="10547" actId="207"/>
          <ac:spMkLst>
            <pc:docMk/>
            <pc:sldMk cId="484420953" sldId="869"/>
            <ac:spMk id="15" creationId="{EF50A98F-73AA-BB56-541F-5DE45E933323}"/>
          </ac:spMkLst>
        </pc:spChg>
        <pc:spChg chg="mod">
          <ac:chgData name="Victor da Silva Carvalho" userId="b36c3d71-31af-49d3-93ac-472c0145821b" providerId="ADAL" clId="{9B7277D3-744F-4206-ACC4-1A8F230113CA}" dt="2024-06-19T19:34:57.165" v="10546" actId="207"/>
          <ac:spMkLst>
            <pc:docMk/>
            <pc:sldMk cId="484420953" sldId="869"/>
            <ac:spMk id="17" creationId="{3C3731D1-1EF5-E75D-BEF0-3D539EFAEC43}"/>
          </ac:spMkLst>
        </pc:spChg>
        <pc:picChg chg="del">
          <ac:chgData name="Victor da Silva Carvalho" userId="b36c3d71-31af-49d3-93ac-472c0145821b" providerId="ADAL" clId="{9B7277D3-744F-4206-ACC4-1A8F230113CA}" dt="2024-06-19T18:02:44.630" v="10237" actId="478"/>
          <ac:picMkLst>
            <pc:docMk/>
            <pc:sldMk cId="484420953" sldId="869"/>
            <ac:picMk id="7" creationId="{06D37EA2-0D0B-4E7C-3302-64498317CEF1}"/>
          </ac:picMkLst>
        </pc:picChg>
        <pc:picChg chg="add mod">
          <ac:chgData name="Victor da Silva Carvalho" userId="b36c3d71-31af-49d3-93ac-472c0145821b" providerId="ADAL" clId="{9B7277D3-744F-4206-ACC4-1A8F230113CA}" dt="2024-06-19T18:02:53.365" v="10240" actId="14100"/>
          <ac:picMkLst>
            <pc:docMk/>
            <pc:sldMk cId="484420953" sldId="869"/>
            <ac:picMk id="8" creationId="{071D212D-DF8F-09AA-2F76-8FF47DEED280}"/>
          </ac:picMkLst>
        </pc:picChg>
        <pc:picChg chg="del">
          <ac:chgData name="Victor da Silva Carvalho" userId="b36c3d71-31af-49d3-93ac-472c0145821b" providerId="ADAL" clId="{9B7277D3-744F-4206-ACC4-1A8F230113CA}" dt="2024-06-19T18:03:05.662" v="10241" actId="478"/>
          <ac:picMkLst>
            <pc:docMk/>
            <pc:sldMk cId="484420953" sldId="869"/>
            <ac:picMk id="10" creationId="{79153656-E0B8-157D-FD58-0826A64DD202}"/>
          </ac:picMkLst>
        </pc:picChg>
        <pc:picChg chg="add mod">
          <ac:chgData name="Victor da Silva Carvalho" userId="b36c3d71-31af-49d3-93ac-472c0145821b" providerId="ADAL" clId="{9B7277D3-744F-4206-ACC4-1A8F230113CA}" dt="2024-06-19T18:03:25.702" v="10319" actId="1035"/>
          <ac:picMkLst>
            <pc:docMk/>
            <pc:sldMk cId="484420953" sldId="869"/>
            <ac:picMk id="11" creationId="{EBE5C1B5-07DD-EC63-FA81-C558E80B4CEB}"/>
          </ac:picMkLst>
        </pc:picChg>
        <pc:picChg chg="mod">
          <ac:chgData name="Victor da Silva Carvalho" userId="b36c3d71-31af-49d3-93ac-472c0145821b" providerId="ADAL" clId="{9B7277D3-744F-4206-ACC4-1A8F230113CA}" dt="2024-06-19T19:34:57.165" v="10546" actId="207"/>
          <ac:picMkLst>
            <pc:docMk/>
            <pc:sldMk cId="484420953" sldId="869"/>
            <ac:picMk id="16" creationId="{6360230D-D860-BABF-3C3B-6EF65F5C5D95}"/>
          </ac:picMkLst>
        </pc:picChg>
        <pc:picChg chg="add mod">
          <ac:chgData name="Victor da Silva Carvalho" userId="b36c3d71-31af-49d3-93ac-472c0145821b" providerId="ADAL" clId="{9B7277D3-744F-4206-ACC4-1A8F230113CA}" dt="2024-06-19T18:04:44.717" v="10329" actId="1076"/>
          <ac:picMkLst>
            <pc:docMk/>
            <pc:sldMk cId="484420953" sldId="869"/>
            <ac:picMk id="18" creationId="{3FBF243B-7AE5-9498-D5DE-087C41EDD8A4}"/>
          </ac:picMkLst>
        </pc:picChg>
        <pc:picChg chg="add mod">
          <ac:chgData name="Victor da Silva Carvalho" userId="b36c3d71-31af-49d3-93ac-472c0145821b" providerId="ADAL" clId="{9B7277D3-744F-4206-ACC4-1A8F230113CA}" dt="2024-06-19T18:04:39.958" v="10328" actId="1076"/>
          <ac:picMkLst>
            <pc:docMk/>
            <pc:sldMk cId="484420953" sldId="869"/>
            <ac:picMk id="20" creationId="{E4FFA4A9-BA1A-6A27-E2DE-5A96B0BB450F}"/>
          </ac:picMkLst>
        </pc:picChg>
      </pc:sldChg>
      <pc:sldChg chg="addSp delSp modSp add mod ord delAnim modAnim modNotesTx">
        <pc:chgData name="Victor da Silva Carvalho" userId="b36c3d71-31af-49d3-93ac-472c0145821b" providerId="ADAL" clId="{9B7277D3-744F-4206-ACC4-1A8F230113CA}" dt="2024-06-24T20:09:32.654" v="25204" actId="113"/>
        <pc:sldMkLst>
          <pc:docMk/>
          <pc:sldMk cId="2298236582" sldId="870"/>
        </pc:sldMkLst>
        <pc:spChg chg="del">
          <ac:chgData name="Victor da Silva Carvalho" userId="b36c3d71-31af-49d3-93ac-472c0145821b" providerId="ADAL" clId="{9B7277D3-744F-4206-ACC4-1A8F230113CA}" dt="2024-06-19T19:39:48.682" v="10593" actId="478"/>
          <ac:spMkLst>
            <pc:docMk/>
            <pc:sldMk cId="2298236582" sldId="870"/>
            <ac:spMk id="12" creationId="{EB79A2FB-0C0F-A367-2FFA-8B85B39D8354}"/>
          </ac:spMkLst>
        </pc:spChg>
        <pc:spChg chg="del">
          <ac:chgData name="Victor da Silva Carvalho" userId="b36c3d71-31af-49d3-93ac-472c0145821b" providerId="ADAL" clId="{9B7277D3-744F-4206-ACC4-1A8F230113CA}" dt="2024-06-19T19:39:48.682" v="10593" actId="478"/>
          <ac:spMkLst>
            <pc:docMk/>
            <pc:sldMk cId="2298236582" sldId="870"/>
            <ac:spMk id="13" creationId="{204CD40B-A9D1-3BD4-F174-27A8B5D72367}"/>
          </ac:spMkLst>
        </pc:spChg>
        <pc:spChg chg="del mod">
          <ac:chgData name="Victor da Silva Carvalho" userId="b36c3d71-31af-49d3-93ac-472c0145821b" providerId="ADAL" clId="{9B7277D3-744F-4206-ACC4-1A8F230113CA}" dt="2024-06-19T19:39:48.682" v="10593" actId="478"/>
          <ac:spMkLst>
            <pc:docMk/>
            <pc:sldMk cId="2298236582" sldId="870"/>
            <ac:spMk id="15" creationId="{EF50A98F-73AA-BB56-541F-5DE45E933323}"/>
          </ac:spMkLst>
        </pc:spChg>
        <pc:spChg chg="del">
          <ac:chgData name="Victor da Silva Carvalho" userId="b36c3d71-31af-49d3-93ac-472c0145821b" providerId="ADAL" clId="{9B7277D3-744F-4206-ACC4-1A8F230113CA}" dt="2024-06-19T19:39:48.682" v="10593" actId="478"/>
          <ac:spMkLst>
            <pc:docMk/>
            <pc:sldMk cId="2298236582" sldId="870"/>
            <ac:spMk id="17" creationId="{3C3731D1-1EF5-E75D-BEF0-3D539EFAEC43}"/>
          </ac:spMkLst>
        </pc:spChg>
        <pc:picChg chg="add del mod">
          <ac:chgData name="Victor da Silva Carvalho" userId="b36c3d71-31af-49d3-93ac-472c0145821b" providerId="ADAL" clId="{9B7277D3-744F-4206-ACC4-1A8F230113CA}" dt="2024-06-19T19:39:48.682" v="10593" actId="478"/>
          <ac:picMkLst>
            <pc:docMk/>
            <pc:sldMk cId="2298236582" sldId="870"/>
            <ac:picMk id="7" creationId="{88D641C6-C825-9558-84E4-6703D7CE566D}"/>
          </ac:picMkLst>
        </pc:picChg>
        <pc:picChg chg="del mod">
          <ac:chgData name="Victor da Silva Carvalho" userId="b36c3d71-31af-49d3-93ac-472c0145821b" providerId="ADAL" clId="{9B7277D3-744F-4206-ACC4-1A8F230113CA}" dt="2024-06-19T19:39:48.682" v="10593" actId="478"/>
          <ac:picMkLst>
            <pc:docMk/>
            <pc:sldMk cId="2298236582" sldId="870"/>
            <ac:picMk id="8" creationId="{071D212D-DF8F-09AA-2F76-8FF47DEED280}"/>
          </ac:picMkLst>
        </pc:picChg>
        <pc:picChg chg="add del mod">
          <ac:chgData name="Victor da Silva Carvalho" userId="b36c3d71-31af-49d3-93ac-472c0145821b" providerId="ADAL" clId="{9B7277D3-744F-4206-ACC4-1A8F230113CA}" dt="2024-06-19T19:58:05.366" v="10613" actId="21"/>
          <ac:picMkLst>
            <pc:docMk/>
            <pc:sldMk cId="2298236582" sldId="870"/>
            <ac:picMk id="9" creationId="{8F7E3BDA-6931-42F6-9813-41121863F4F0}"/>
          </ac:picMkLst>
        </pc:picChg>
        <pc:picChg chg="del">
          <ac:chgData name="Victor da Silva Carvalho" userId="b36c3d71-31af-49d3-93ac-472c0145821b" providerId="ADAL" clId="{9B7277D3-744F-4206-ACC4-1A8F230113CA}" dt="2024-06-19T18:06:36.975" v="10373" actId="478"/>
          <ac:picMkLst>
            <pc:docMk/>
            <pc:sldMk cId="2298236582" sldId="870"/>
            <ac:picMk id="11" creationId="{EBE5C1B5-07DD-EC63-FA81-C558E80B4CEB}"/>
          </ac:picMkLst>
        </pc:picChg>
        <pc:picChg chg="add del mod">
          <ac:chgData name="Victor da Silva Carvalho" userId="b36c3d71-31af-49d3-93ac-472c0145821b" providerId="ADAL" clId="{9B7277D3-744F-4206-ACC4-1A8F230113CA}" dt="2024-06-19T19:58:05.366" v="10613" actId="21"/>
          <ac:picMkLst>
            <pc:docMk/>
            <pc:sldMk cId="2298236582" sldId="870"/>
            <ac:picMk id="14" creationId="{8639F52A-83E3-2A2C-FD33-28C4E78ACA93}"/>
          </ac:picMkLst>
        </pc:picChg>
        <pc:picChg chg="del">
          <ac:chgData name="Victor da Silva Carvalho" userId="b36c3d71-31af-49d3-93ac-472c0145821b" providerId="ADAL" clId="{9B7277D3-744F-4206-ACC4-1A8F230113CA}" dt="2024-06-19T19:39:48.682" v="10593" actId="478"/>
          <ac:picMkLst>
            <pc:docMk/>
            <pc:sldMk cId="2298236582" sldId="870"/>
            <ac:picMk id="16" creationId="{6360230D-D860-BABF-3C3B-6EF65F5C5D95}"/>
          </ac:picMkLst>
        </pc:picChg>
        <pc:picChg chg="del">
          <ac:chgData name="Victor da Silva Carvalho" userId="b36c3d71-31af-49d3-93ac-472c0145821b" providerId="ADAL" clId="{9B7277D3-744F-4206-ACC4-1A8F230113CA}" dt="2024-06-19T19:39:48.682" v="10593" actId="478"/>
          <ac:picMkLst>
            <pc:docMk/>
            <pc:sldMk cId="2298236582" sldId="870"/>
            <ac:picMk id="18" creationId="{3FBF243B-7AE5-9498-D5DE-087C41EDD8A4}"/>
          </ac:picMkLst>
        </pc:picChg>
        <pc:picChg chg="del">
          <ac:chgData name="Victor da Silva Carvalho" userId="b36c3d71-31af-49d3-93ac-472c0145821b" providerId="ADAL" clId="{9B7277D3-744F-4206-ACC4-1A8F230113CA}" dt="2024-06-19T19:39:48.682" v="10593" actId="478"/>
          <ac:picMkLst>
            <pc:docMk/>
            <pc:sldMk cId="2298236582" sldId="870"/>
            <ac:picMk id="20" creationId="{E4FFA4A9-BA1A-6A27-E2DE-5A96B0BB450F}"/>
          </ac:picMkLst>
        </pc:picChg>
        <pc:picChg chg="add del mod">
          <ac:chgData name="Victor da Silva Carvalho" userId="b36c3d71-31af-49d3-93ac-472c0145821b" providerId="ADAL" clId="{9B7277D3-744F-4206-ACC4-1A8F230113CA}" dt="2024-06-19T19:58:05.366" v="10613" actId="21"/>
          <ac:picMkLst>
            <pc:docMk/>
            <pc:sldMk cId="2298236582" sldId="870"/>
            <ac:picMk id="21" creationId="{B8AAF7EF-14C1-0834-A7B4-E00DEAACE669}"/>
          </ac:picMkLst>
        </pc:picChg>
        <pc:picChg chg="add mod">
          <ac:chgData name="Victor da Silva Carvalho" userId="b36c3d71-31af-49d3-93ac-472c0145821b" providerId="ADAL" clId="{9B7277D3-744F-4206-ACC4-1A8F230113CA}" dt="2024-06-19T20:10:37.153" v="10646" actId="1076"/>
          <ac:picMkLst>
            <pc:docMk/>
            <pc:sldMk cId="2298236582" sldId="870"/>
            <ac:picMk id="22" creationId="{8F7E3BDA-6931-42F6-9813-41121863F4F0}"/>
          </ac:picMkLst>
        </pc:picChg>
        <pc:picChg chg="add del mod">
          <ac:chgData name="Victor da Silva Carvalho" userId="b36c3d71-31af-49d3-93ac-472c0145821b" providerId="ADAL" clId="{9B7277D3-744F-4206-ACC4-1A8F230113CA}" dt="2024-06-19T20:02:00.750" v="10622" actId="478"/>
          <ac:picMkLst>
            <pc:docMk/>
            <pc:sldMk cId="2298236582" sldId="870"/>
            <ac:picMk id="23" creationId="{8639F52A-83E3-2A2C-FD33-28C4E78ACA93}"/>
          </ac:picMkLst>
        </pc:picChg>
        <pc:picChg chg="add del mod">
          <ac:chgData name="Victor da Silva Carvalho" userId="b36c3d71-31af-49d3-93ac-472c0145821b" providerId="ADAL" clId="{9B7277D3-744F-4206-ACC4-1A8F230113CA}" dt="2024-06-19T20:02:01.678" v="10623" actId="478"/>
          <ac:picMkLst>
            <pc:docMk/>
            <pc:sldMk cId="2298236582" sldId="870"/>
            <ac:picMk id="24" creationId="{B8AAF7EF-14C1-0834-A7B4-E00DEAACE669}"/>
          </ac:picMkLst>
        </pc:picChg>
        <pc:picChg chg="add del mod">
          <ac:chgData name="Victor da Silva Carvalho" userId="b36c3d71-31af-49d3-93ac-472c0145821b" providerId="ADAL" clId="{9B7277D3-744F-4206-ACC4-1A8F230113CA}" dt="2024-06-19T20:03:56.149" v="10626" actId="478"/>
          <ac:picMkLst>
            <pc:docMk/>
            <pc:sldMk cId="2298236582" sldId="870"/>
            <ac:picMk id="26" creationId="{B085F046-670F-C4A7-62EE-F2A513A2638D}"/>
          </ac:picMkLst>
        </pc:picChg>
        <pc:picChg chg="add mod">
          <ac:chgData name="Victor da Silva Carvalho" userId="b36c3d71-31af-49d3-93ac-472c0145821b" providerId="ADAL" clId="{9B7277D3-744F-4206-ACC4-1A8F230113CA}" dt="2024-06-19T20:04:09.401" v="10631" actId="1076"/>
          <ac:picMkLst>
            <pc:docMk/>
            <pc:sldMk cId="2298236582" sldId="870"/>
            <ac:picMk id="28" creationId="{B6F51521-96EB-3011-2C82-B89EED1CA580}"/>
          </ac:picMkLst>
        </pc:picChg>
        <pc:picChg chg="add del mod">
          <ac:chgData name="Victor da Silva Carvalho" userId="b36c3d71-31af-49d3-93ac-472c0145821b" providerId="ADAL" clId="{9B7277D3-744F-4206-ACC4-1A8F230113CA}" dt="2024-06-19T20:10:17.462" v="10638" actId="478"/>
          <ac:picMkLst>
            <pc:docMk/>
            <pc:sldMk cId="2298236582" sldId="870"/>
            <ac:picMk id="30" creationId="{18473DF6-33DF-BFE4-B6CB-51E9F015A129}"/>
          </ac:picMkLst>
        </pc:picChg>
        <pc:picChg chg="add mod">
          <ac:chgData name="Victor da Silva Carvalho" userId="b36c3d71-31af-49d3-93ac-472c0145821b" providerId="ADAL" clId="{9B7277D3-744F-4206-ACC4-1A8F230113CA}" dt="2024-06-19T20:11:24.452" v="10649"/>
          <ac:picMkLst>
            <pc:docMk/>
            <pc:sldMk cId="2298236582" sldId="870"/>
            <ac:picMk id="32" creationId="{2684BD71-AC08-1B6B-9312-157DA8F3D685}"/>
          </ac:picMkLst>
        </pc:picChg>
        <pc:cxnChg chg="del">
          <ac:chgData name="Victor da Silva Carvalho" userId="b36c3d71-31af-49d3-93ac-472c0145821b" providerId="ADAL" clId="{9B7277D3-744F-4206-ACC4-1A8F230113CA}" dt="2024-06-19T19:39:48.682" v="10593" actId="478"/>
          <ac:cxnSpMkLst>
            <pc:docMk/>
            <pc:sldMk cId="2298236582" sldId="870"/>
            <ac:cxnSpMk id="6" creationId="{F857A1A8-49F9-B02E-5CEE-8D088FC41B7A}"/>
          </ac:cxnSpMkLst>
        </pc:cxnChg>
      </pc:sldChg>
      <pc:sldChg chg="addSp delSp modSp add mod modAnim modNotesTx">
        <pc:chgData name="Victor da Silva Carvalho" userId="b36c3d71-31af-49d3-93ac-472c0145821b" providerId="ADAL" clId="{9B7277D3-744F-4206-ACC4-1A8F230113CA}" dt="2024-06-25T00:33:22.748" v="25518" actId="14100"/>
        <pc:sldMkLst>
          <pc:docMk/>
          <pc:sldMk cId="525930244" sldId="871"/>
        </pc:sldMkLst>
        <pc:spChg chg="mod">
          <ac:chgData name="Victor da Silva Carvalho" userId="b36c3d71-31af-49d3-93ac-472c0145821b" providerId="ADAL" clId="{9B7277D3-744F-4206-ACC4-1A8F230113CA}" dt="2024-06-19T18:10:39.462" v="10400" actId="20577"/>
          <ac:spMkLst>
            <pc:docMk/>
            <pc:sldMk cId="525930244" sldId="871"/>
            <ac:spMk id="2" creationId="{217FE9BC-F063-BB1E-C18F-1065A843F459}"/>
          </ac:spMkLst>
        </pc:spChg>
        <pc:spChg chg="mod">
          <ac:chgData name="Victor da Silva Carvalho" userId="b36c3d71-31af-49d3-93ac-472c0145821b" providerId="ADAL" clId="{9B7277D3-744F-4206-ACC4-1A8F230113CA}" dt="2024-06-25T00:33:22.748" v="25518" actId="14100"/>
          <ac:spMkLst>
            <pc:docMk/>
            <pc:sldMk cId="525930244" sldId="871"/>
            <ac:spMk id="12" creationId="{EB79A2FB-0C0F-A367-2FFA-8B85B39D8354}"/>
          </ac:spMkLst>
        </pc:spChg>
        <pc:spChg chg="mod">
          <ac:chgData name="Victor da Silva Carvalho" userId="b36c3d71-31af-49d3-93ac-472c0145821b" providerId="ADAL" clId="{9B7277D3-744F-4206-ACC4-1A8F230113CA}" dt="2024-06-24T18:28:54.984" v="22452" actId="20577"/>
          <ac:spMkLst>
            <pc:docMk/>
            <pc:sldMk cId="525930244" sldId="871"/>
            <ac:spMk id="15" creationId="{EF50A98F-73AA-BB56-541F-5DE45E933323}"/>
          </ac:spMkLst>
        </pc:spChg>
        <pc:picChg chg="add mod">
          <ac:chgData name="Victor da Silva Carvalho" userId="b36c3d71-31af-49d3-93ac-472c0145821b" providerId="ADAL" clId="{9B7277D3-744F-4206-ACC4-1A8F230113CA}" dt="2024-06-19T18:13:31.875" v="10405" actId="1076"/>
          <ac:picMkLst>
            <pc:docMk/>
            <pc:sldMk cId="525930244" sldId="871"/>
            <ac:picMk id="7" creationId="{7A63DCF9-58A9-61F1-7497-489B124AC923}"/>
          </ac:picMkLst>
        </pc:picChg>
        <pc:picChg chg="del">
          <ac:chgData name="Victor da Silva Carvalho" userId="b36c3d71-31af-49d3-93ac-472c0145821b" providerId="ADAL" clId="{9B7277D3-744F-4206-ACC4-1A8F230113CA}" dt="2024-06-19T18:10:48.606" v="10402" actId="478"/>
          <ac:picMkLst>
            <pc:docMk/>
            <pc:sldMk cId="525930244" sldId="871"/>
            <ac:picMk id="8" creationId="{76CBC9FB-B6C1-CFDA-14B2-7057AD334B66}"/>
          </ac:picMkLst>
        </pc:picChg>
        <pc:picChg chg="add mod">
          <ac:chgData name="Victor da Silva Carvalho" userId="b36c3d71-31af-49d3-93ac-472c0145821b" providerId="ADAL" clId="{9B7277D3-744F-4206-ACC4-1A8F230113CA}" dt="2024-06-19T18:21:45.624" v="10412" actId="14100"/>
          <ac:picMkLst>
            <pc:docMk/>
            <pc:sldMk cId="525930244" sldId="871"/>
            <ac:picMk id="10" creationId="{82CAEF8A-AB2B-08DD-B75F-9628396ED023}"/>
          </ac:picMkLst>
        </pc:picChg>
        <pc:picChg chg="del">
          <ac:chgData name="Victor da Silva Carvalho" userId="b36c3d71-31af-49d3-93ac-472c0145821b" providerId="ADAL" clId="{9B7277D3-744F-4206-ACC4-1A8F230113CA}" dt="2024-06-19T18:10:47.902" v="10401" actId="478"/>
          <ac:picMkLst>
            <pc:docMk/>
            <pc:sldMk cId="525930244" sldId="871"/>
            <ac:picMk id="11" creationId="{96AA1CCB-C368-8C83-8816-C143E748EA26}"/>
          </ac:picMkLst>
        </pc:picChg>
      </pc:sldChg>
      <pc:sldChg chg="addSp delSp modSp add mod delAnim modAnim">
        <pc:chgData name="Victor da Silva Carvalho" userId="b36c3d71-31af-49d3-93ac-472c0145821b" providerId="ADAL" clId="{9B7277D3-744F-4206-ACC4-1A8F230113CA}" dt="2024-06-20T00:18:27.581" v="12228" actId="14100"/>
        <pc:sldMkLst>
          <pc:docMk/>
          <pc:sldMk cId="3137023853" sldId="872"/>
        </pc:sldMkLst>
        <pc:spChg chg="mod">
          <ac:chgData name="Victor da Silva Carvalho" userId="b36c3d71-31af-49d3-93ac-472c0145821b" providerId="ADAL" clId="{9B7277D3-744F-4206-ACC4-1A8F230113CA}" dt="2024-06-20T00:16:51.030" v="12209" actId="20577"/>
          <ac:spMkLst>
            <pc:docMk/>
            <pc:sldMk cId="3137023853" sldId="872"/>
            <ac:spMk id="2" creationId="{217FE9BC-F063-BB1E-C18F-1065A843F459}"/>
          </ac:spMkLst>
        </pc:spChg>
        <pc:spChg chg="del">
          <ac:chgData name="Victor da Silva Carvalho" userId="b36c3d71-31af-49d3-93ac-472c0145821b" providerId="ADAL" clId="{9B7277D3-744F-4206-ACC4-1A8F230113CA}" dt="2024-06-19T18:22:31.790" v="10430" actId="478"/>
          <ac:spMkLst>
            <pc:docMk/>
            <pc:sldMk cId="3137023853" sldId="872"/>
            <ac:spMk id="12" creationId="{EB79A2FB-0C0F-A367-2FFA-8B85B39D8354}"/>
          </ac:spMkLst>
        </pc:spChg>
        <pc:spChg chg="del">
          <ac:chgData name="Victor da Silva Carvalho" userId="b36c3d71-31af-49d3-93ac-472c0145821b" providerId="ADAL" clId="{9B7277D3-744F-4206-ACC4-1A8F230113CA}" dt="2024-06-19T18:22:31.790" v="10430" actId="478"/>
          <ac:spMkLst>
            <pc:docMk/>
            <pc:sldMk cId="3137023853" sldId="872"/>
            <ac:spMk id="13" creationId="{204CD40B-A9D1-3BD4-F174-27A8B5D72367}"/>
          </ac:spMkLst>
        </pc:spChg>
        <pc:spChg chg="del">
          <ac:chgData name="Victor da Silva Carvalho" userId="b36c3d71-31af-49d3-93ac-472c0145821b" providerId="ADAL" clId="{9B7277D3-744F-4206-ACC4-1A8F230113CA}" dt="2024-06-19T18:24:33.206" v="10435" actId="478"/>
          <ac:spMkLst>
            <pc:docMk/>
            <pc:sldMk cId="3137023853" sldId="872"/>
            <ac:spMk id="15" creationId="{EF50A98F-73AA-BB56-541F-5DE45E933323}"/>
          </ac:spMkLst>
        </pc:spChg>
        <pc:spChg chg="del">
          <ac:chgData name="Victor da Silva Carvalho" userId="b36c3d71-31af-49d3-93ac-472c0145821b" providerId="ADAL" clId="{9B7277D3-744F-4206-ACC4-1A8F230113CA}" dt="2024-06-19T18:24:33.206" v="10435" actId="478"/>
          <ac:spMkLst>
            <pc:docMk/>
            <pc:sldMk cId="3137023853" sldId="872"/>
            <ac:spMk id="17" creationId="{3C3731D1-1EF5-E75D-BEF0-3D539EFAEC43}"/>
          </ac:spMkLst>
        </pc:spChg>
        <pc:spChg chg="add mod">
          <ac:chgData name="Victor da Silva Carvalho" userId="b36c3d71-31af-49d3-93ac-472c0145821b" providerId="ADAL" clId="{9B7277D3-744F-4206-ACC4-1A8F230113CA}" dt="2024-06-19T21:08:02.325" v="11913" actId="1076"/>
          <ac:spMkLst>
            <pc:docMk/>
            <pc:sldMk cId="3137023853" sldId="872"/>
            <ac:spMk id="24" creationId="{08E948FD-4723-6343-9304-46E9C9849A00}"/>
          </ac:spMkLst>
        </pc:spChg>
        <pc:spChg chg="add mod">
          <ac:chgData name="Victor da Silva Carvalho" userId="b36c3d71-31af-49d3-93ac-472c0145821b" providerId="ADAL" clId="{9B7277D3-744F-4206-ACC4-1A8F230113CA}" dt="2024-06-20T00:17:02.730" v="12210" actId="1076"/>
          <ac:spMkLst>
            <pc:docMk/>
            <pc:sldMk cId="3137023853" sldId="872"/>
            <ac:spMk id="25" creationId="{90F24358-EDCA-AA7D-7A9D-41BE8A76435A}"/>
          </ac:spMkLst>
        </pc:spChg>
        <pc:spChg chg="add mod">
          <ac:chgData name="Victor da Silva Carvalho" userId="b36c3d71-31af-49d3-93ac-472c0145821b" providerId="ADAL" clId="{9B7277D3-744F-4206-ACC4-1A8F230113CA}" dt="2024-06-20T00:18:20.124" v="12227" actId="14100"/>
          <ac:spMkLst>
            <pc:docMk/>
            <pc:sldMk cId="3137023853" sldId="872"/>
            <ac:spMk id="30" creationId="{C1518B04-4BAD-A875-9FA6-8DBD7095551A}"/>
          </ac:spMkLst>
        </pc:spChg>
        <pc:picChg chg="mod">
          <ac:chgData name="Victor da Silva Carvalho" userId="b36c3d71-31af-49d3-93ac-472c0145821b" providerId="ADAL" clId="{9B7277D3-744F-4206-ACC4-1A8F230113CA}" dt="2024-06-20T00:17:02.730" v="12210" actId="1076"/>
          <ac:picMkLst>
            <pc:docMk/>
            <pc:sldMk cId="3137023853" sldId="872"/>
            <ac:picMk id="4" creationId="{11BBAA8F-0F1A-3AEA-5FBD-016E1896013F}"/>
          </ac:picMkLst>
        </pc:picChg>
        <pc:picChg chg="del">
          <ac:chgData name="Victor da Silva Carvalho" userId="b36c3d71-31af-49d3-93ac-472c0145821b" providerId="ADAL" clId="{9B7277D3-744F-4206-ACC4-1A8F230113CA}" dt="2024-06-19T18:22:31.790" v="10430" actId="478"/>
          <ac:picMkLst>
            <pc:docMk/>
            <pc:sldMk cId="3137023853" sldId="872"/>
            <ac:picMk id="7" creationId="{7A63DCF9-58A9-61F1-7497-489B124AC923}"/>
          </ac:picMkLst>
        </pc:picChg>
        <pc:picChg chg="add mod">
          <ac:chgData name="Victor da Silva Carvalho" userId="b36c3d71-31af-49d3-93ac-472c0145821b" providerId="ADAL" clId="{9B7277D3-744F-4206-ACC4-1A8F230113CA}" dt="2024-06-19T21:08:06.374" v="11916" actId="1076"/>
          <ac:picMkLst>
            <pc:docMk/>
            <pc:sldMk cId="3137023853" sldId="872"/>
            <ac:picMk id="8" creationId="{434683FA-761E-F17D-44A5-3117140A43B2}"/>
          </ac:picMkLst>
        </pc:picChg>
        <pc:picChg chg="del">
          <ac:chgData name="Victor da Silva Carvalho" userId="b36c3d71-31af-49d3-93ac-472c0145821b" providerId="ADAL" clId="{9B7277D3-744F-4206-ACC4-1A8F230113CA}" dt="2024-06-19T18:24:33.206" v="10435" actId="478"/>
          <ac:picMkLst>
            <pc:docMk/>
            <pc:sldMk cId="3137023853" sldId="872"/>
            <ac:picMk id="10" creationId="{82CAEF8A-AB2B-08DD-B75F-9628396ED023}"/>
          </ac:picMkLst>
        </pc:picChg>
        <pc:picChg chg="add del">
          <ac:chgData name="Victor da Silva Carvalho" userId="b36c3d71-31af-49d3-93ac-472c0145821b" providerId="ADAL" clId="{9B7277D3-744F-4206-ACC4-1A8F230113CA}" dt="2024-06-19T18:24:36.285" v="10437" actId="22"/>
          <ac:picMkLst>
            <pc:docMk/>
            <pc:sldMk cId="3137023853" sldId="872"/>
            <ac:picMk id="11" creationId="{6EFE425C-F86E-8AD7-4CAF-D9A4BD7F7C67}"/>
          </ac:picMkLst>
        </pc:picChg>
        <pc:picChg chg="del">
          <ac:chgData name="Victor da Silva Carvalho" userId="b36c3d71-31af-49d3-93ac-472c0145821b" providerId="ADAL" clId="{9B7277D3-744F-4206-ACC4-1A8F230113CA}" dt="2024-06-19T18:22:31.790" v="10430" actId="478"/>
          <ac:picMkLst>
            <pc:docMk/>
            <pc:sldMk cId="3137023853" sldId="872"/>
            <ac:picMk id="16" creationId="{6360230D-D860-BABF-3C3B-6EF65F5C5D95}"/>
          </ac:picMkLst>
        </pc:picChg>
        <pc:picChg chg="add del mod">
          <ac:chgData name="Victor da Silva Carvalho" userId="b36c3d71-31af-49d3-93ac-472c0145821b" providerId="ADAL" clId="{9B7277D3-744F-4206-ACC4-1A8F230113CA}" dt="2024-06-19T18:26:09.149" v="10450" actId="478"/>
          <ac:picMkLst>
            <pc:docMk/>
            <pc:sldMk cId="3137023853" sldId="872"/>
            <ac:picMk id="18" creationId="{4B443462-5095-3607-464D-7E41008A3E29}"/>
          </ac:picMkLst>
        </pc:picChg>
        <pc:picChg chg="add mod">
          <ac:chgData name="Victor da Silva Carvalho" userId="b36c3d71-31af-49d3-93ac-472c0145821b" providerId="ADAL" clId="{9B7277D3-744F-4206-ACC4-1A8F230113CA}" dt="2024-06-20T00:17:02.730" v="12210" actId="1076"/>
          <ac:picMkLst>
            <pc:docMk/>
            <pc:sldMk cId="3137023853" sldId="872"/>
            <ac:picMk id="20" creationId="{47825FCD-67B6-216B-E485-667E3888F9D1}"/>
          </ac:picMkLst>
        </pc:picChg>
        <pc:picChg chg="add del mod">
          <ac:chgData name="Victor da Silva Carvalho" userId="b36c3d71-31af-49d3-93ac-472c0145821b" providerId="ADAL" clId="{9B7277D3-744F-4206-ACC4-1A8F230113CA}" dt="2024-06-20T00:16:39.086" v="12208" actId="478"/>
          <ac:picMkLst>
            <pc:docMk/>
            <pc:sldMk cId="3137023853" sldId="872"/>
            <ac:picMk id="22" creationId="{E0CFC300-FB13-83E3-113A-9870D24160D0}"/>
          </ac:picMkLst>
        </pc:picChg>
        <pc:picChg chg="add del">
          <ac:chgData name="Victor da Silva Carvalho" userId="b36c3d71-31af-49d3-93ac-472c0145821b" providerId="ADAL" clId="{9B7277D3-744F-4206-ACC4-1A8F230113CA}" dt="2024-06-20T00:15:00.907" v="12192" actId="478"/>
          <ac:picMkLst>
            <pc:docMk/>
            <pc:sldMk cId="3137023853" sldId="872"/>
            <ac:picMk id="27" creationId="{3CDBA6C4-BAE4-409F-C9BB-CB8CCE66034B}"/>
          </ac:picMkLst>
        </pc:picChg>
        <pc:picChg chg="add del mod">
          <ac:chgData name="Victor da Silva Carvalho" userId="b36c3d71-31af-49d3-93ac-472c0145821b" providerId="ADAL" clId="{9B7277D3-744F-4206-ACC4-1A8F230113CA}" dt="2024-06-20T00:18:27.581" v="12228" actId="14100"/>
          <ac:picMkLst>
            <pc:docMk/>
            <pc:sldMk cId="3137023853" sldId="872"/>
            <ac:picMk id="28" creationId="{145EE632-3EF7-F9EF-450B-7CF22FC2DF0B}"/>
          </ac:picMkLst>
        </pc:picChg>
        <pc:picChg chg="add del mod">
          <ac:chgData name="Victor da Silva Carvalho" userId="b36c3d71-31af-49d3-93ac-472c0145821b" providerId="ADAL" clId="{9B7277D3-744F-4206-ACC4-1A8F230113CA}" dt="2024-06-20T00:17:13.140" v="12212" actId="478"/>
          <ac:picMkLst>
            <pc:docMk/>
            <pc:sldMk cId="3137023853" sldId="872"/>
            <ac:picMk id="29" creationId="{9F95AB6F-60FC-0704-AC31-7C39EBF7071C}"/>
          </ac:picMkLst>
        </pc:picChg>
        <pc:cxnChg chg="mod">
          <ac:chgData name="Victor da Silva Carvalho" userId="b36c3d71-31af-49d3-93ac-472c0145821b" providerId="ADAL" clId="{9B7277D3-744F-4206-ACC4-1A8F230113CA}" dt="2024-06-20T00:17:43.034" v="12220" actId="14100"/>
          <ac:cxnSpMkLst>
            <pc:docMk/>
            <pc:sldMk cId="3137023853" sldId="872"/>
            <ac:cxnSpMk id="3" creationId="{09D28D18-07B4-082C-3C65-32B7116F962E}"/>
          </ac:cxnSpMkLst>
        </pc:cxnChg>
        <pc:cxnChg chg="del">
          <ac:chgData name="Victor da Silva Carvalho" userId="b36c3d71-31af-49d3-93ac-472c0145821b" providerId="ADAL" clId="{9B7277D3-744F-4206-ACC4-1A8F230113CA}" dt="2024-06-19T18:25:14.110" v="10443" actId="478"/>
          <ac:cxnSpMkLst>
            <pc:docMk/>
            <pc:sldMk cId="3137023853" sldId="872"/>
            <ac:cxnSpMk id="6" creationId="{F857A1A8-49F9-B02E-5CEE-8D088FC41B7A}"/>
          </ac:cxnSpMkLst>
        </pc:cxnChg>
      </pc:sldChg>
      <pc:sldChg chg="addSp delSp modSp add mod delAnim modAnim">
        <pc:chgData name="Victor da Silva Carvalho" userId="b36c3d71-31af-49d3-93ac-472c0145821b" providerId="ADAL" clId="{9B7277D3-744F-4206-ACC4-1A8F230113CA}" dt="2024-06-19T20:14:28.925" v="10664" actId="14100"/>
        <pc:sldMkLst>
          <pc:docMk/>
          <pc:sldMk cId="1059934007" sldId="873"/>
        </pc:sldMkLst>
        <pc:spChg chg="del">
          <ac:chgData name="Victor da Silva Carvalho" userId="b36c3d71-31af-49d3-93ac-472c0145821b" providerId="ADAL" clId="{9B7277D3-744F-4206-ACC4-1A8F230113CA}" dt="2024-06-19T18:44:05.057" v="10462" actId="478"/>
          <ac:spMkLst>
            <pc:docMk/>
            <pc:sldMk cId="1059934007" sldId="873"/>
            <ac:spMk id="12" creationId="{EB79A2FB-0C0F-A367-2FFA-8B85B39D8354}"/>
          </ac:spMkLst>
        </pc:spChg>
        <pc:spChg chg="del">
          <ac:chgData name="Victor da Silva Carvalho" userId="b36c3d71-31af-49d3-93ac-472c0145821b" providerId="ADAL" clId="{9B7277D3-744F-4206-ACC4-1A8F230113CA}" dt="2024-06-19T18:44:05.057" v="10462" actId="478"/>
          <ac:spMkLst>
            <pc:docMk/>
            <pc:sldMk cId="1059934007" sldId="873"/>
            <ac:spMk id="13" creationId="{204CD40B-A9D1-3BD4-F174-27A8B5D72367}"/>
          </ac:spMkLst>
        </pc:spChg>
        <pc:spChg chg="del">
          <ac:chgData name="Victor da Silva Carvalho" userId="b36c3d71-31af-49d3-93ac-472c0145821b" providerId="ADAL" clId="{9B7277D3-744F-4206-ACC4-1A8F230113CA}" dt="2024-06-19T18:44:05.057" v="10462" actId="478"/>
          <ac:spMkLst>
            <pc:docMk/>
            <pc:sldMk cId="1059934007" sldId="873"/>
            <ac:spMk id="15" creationId="{EF50A98F-73AA-BB56-541F-5DE45E933323}"/>
          </ac:spMkLst>
        </pc:spChg>
        <pc:spChg chg="del">
          <ac:chgData name="Victor da Silva Carvalho" userId="b36c3d71-31af-49d3-93ac-472c0145821b" providerId="ADAL" clId="{9B7277D3-744F-4206-ACC4-1A8F230113CA}" dt="2024-06-19T18:44:05.057" v="10462" actId="478"/>
          <ac:spMkLst>
            <pc:docMk/>
            <pc:sldMk cId="1059934007" sldId="873"/>
            <ac:spMk id="17" creationId="{3C3731D1-1EF5-E75D-BEF0-3D539EFAEC43}"/>
          </ac:spMkLst>
        </pc:spChg>
        <pc:spChg chg="add mod">
          <ac:chgData name="Victor da Silva Carvalho" userId="b36c3d71-31af-49d3-93ac-472c0145821b" providerId="ADAL" clId="{9B7277D3-744F-4206-ACC4-1A8F230113CA}" dt="2024-06-19T20:14:08.636" v="10661" actId="14100"/>
          <ac:spMkLst>
            <pc:docMk/>
            <pc:sldMk cId="1059934007" sldId="873"/>
            <ac:spMk id="21" creationId="{7EA93D1C-78AB-CDFD-25D0-1E52687D12AE}"/>
          </ac:spMkLst>
        </pc:spChg>
        <pc:spChg chg="add mod">
          <ac:chgData name="Victor da Silva Carvalho" userId="b36c3d71-31af-49d3-93ac-472c0145821b" providerId="ADAL" clId="{9B7277D3-744F-4206-ACC4-1A8F230113CA}" dt="2024-06-19T20:14:28.925" v="10664" actId="14100"/>
          <ac:spMkLst>
            <pc:docMk/>
            <pc:sldMk cId="1059934007" sldId="873"/>
            <ac:spMk id="22" creationId="{2E08F172-5338-9175-CBFB-B462FC5D21B4}"/>
          </ac:spMkLst>
        </pc:spChg>
        <pc:picChg chg="add del mod">
          <ac:chgData name="Victor da Silva Carvalho" userId="b36c3d71-31af-49d3-93ac-472c0145821b" providerId="ADAL" clId="{9B7277D3-744F-4206-ACC4-1A8F230113CA}" dt="2024-06-19T18:45:25.947" v="10470" actId="478"/>
          <ac:picMkLst>
            <pc:docMk/>
            <pc:sldMk cId="1059934007" sldId="873"/>
            <ac:picMk id="7" creationId="{25FE9E9F-73A4-6B8B-59B2-00D933044228}"/>
          </ac:picMkLst>
        </pc:picChg>
        <pc:picChg chg="add mod">
          <ac:chgData name="Victor da Silva Carvalho" userId="b36c3d71-31af-49d3-93ac-472c0145821b" providerId="ADAL" clId="{9B7277D3-744F-4206-ACC4-1A8F230113CA}" dt="2024-06-19T20:13:42.698" v="10658" actId="692"/>
          <ac:picMkLst>
            <pc:docMk/>
            <pc:sldMk cId="1059934007" sldId="873"/>
            <ac:picMk id="9" creationId="{08C63964-7730-C2C3-9524-2964DEBE8F19}"/>
          </ac:picMkLst>
        </pc:picChg>
        <pc:picChg chg="del">
          <ac:chgData name="Victor da Silva Carvalho" userId="b36c3d71-31af-49d3-93ac-472c0145821b" providerId="ADAL" clId="{9B7277D3-744F-4206-ACC4-1A8F230113CA}" dt="2024-06-19T18:44:05.057" v="10462" actId="478"/>
          <ac:picMkLst>
            <pc:docMk/>
            <pc:sldMk cId="1059934007" sldId="873"/>
            <ac:picMk id="11" creationId="{AE3B4209-F7D3-7D13-E663-23E51AE701CC}"/>
          </ac:picMkLst>
        </pc:picChg>
        <pc:picChg chg="add del mod">
          <ac:chgData name="Victor da Silva Carvalho" userId="b36c3d71-31af-49d3-93ac-472c0145821b" providerId="ADAL" clId="{9B7277D3-744F-4206-ACC4-1A8F230113CA}" dt="2024-06-19T19:21:09.263" v="10483" actId="21"/>
          <ac:picMkLst>
            <pc:docMk/>
            <pc:sldMk cId="1059934007" sldId="873"/>
            <ac:picMk id="14" creationId="{02F34E67-6797-FA18-FEE7-94D2B66A4732}"/>
          </ac:picMkLst>
        </pc:picChg>
        <pc:picChg chg="del">
          <ac:chgData name="Victor da Silva Carvalho" userId="b36c3d71-31af-49d3-93ac-472c0145821b" providerId="ADAL" clId="{9B7277D3-744F-4206-ACC4-1A8F230113CA}" dt="2024-06-19T18:44:12.118" v="10466" actId="478"/>
          <ac:picMkLst>
            <pc:docMk/>
            <pc:sldMk cId="1059934007" sldId="873"/>
            <ac:picMk id="16" creationId="{6360230D-D860-BABF-3C3B-6EF65F5C5D95}"/>
          </ac:picMkLst>
        </pc:picChg>
        <pc:picChg chg="add mod">
          <ac:chgData name="Victor da Silva Carvalho" userId="b36c3d71-31af-49d3-93ac-472c0145821b" providerId="ADAL" clId="{9B7277D3-744F-4206-ACC4-1A8F230113CA}" dt="2024-06-19T20:13:42.698" v="10658" actId="692"/>
          <ac:picMkLst>
            <pc:docMk/>
            <pc:sldMk cId="1059934007" sldId="873"/>
            <ac:picMk id="19" creationId="{1695FA6C-BE59-1BCF-8083-E41F5D4266ED}"/>
          </ac:picMkLst>
        </pc:picChg>
        <pc:picChg chg="del">
          <ac:chgData name="Victor da Silva Carvalho" userId="b36c3d71-31af-49d3-93ac-472c0145821b" providerId="ADAL" clId="{9B7277D3-744F-4206-ACC4-1A8F230113CA}" dt="2024-06-19T18:44:05.057" v="10462" actId="478"/>
          <ac:picMkLst>
            <pc:docMk/>
            <pc:sldMk cId="1059934007" sldId="873"/>
            <ac:picMk id="20" creationId="{9A102889-C43B-342F-95B6-86433DA9A5B3}"/>
          </ac:picMkLst>
        </pc:picChg>
        <pc:cxnChg chg="del">
          <ac:chgData name="Victor da Silva Carvalho" userId="b36c3d71-31af-49d3-93ac-472c0145821b" providerId="ADAL" clId="{9B7277D3-744F-4206-ACC4-1A8F230113CA}" dt="2024-06-19T18:44:05.057" v="10462" actId="478"/>
          <ac:cxnSpMkLst>
            <pc:docMk/>
            <pc:sldMk cId="1059934007" sldId="873"/>
            <ac:cxnSpMk id="6" creationId="{F857A1A8-49F9-B02E-5CEE-8D088FC41B7A}"/>
          </ac:cxnSpMkLst>
        </pc:cxnChg>
      </pc:sldChg>
      <pc:sldChg chg="addSp delSp modSp add mod delAnim modAnim">
        <pc:chgData name="Victor da Silva Carvalho" userId="b36c3d71-31af-49d3-93ac-472c0145821b" providerId="ADAL" clId="{9B7277D3-744F-4206-ACC4-1A8F230113CA}" dt="2024-06-19T23:56:11.783" v="12165" actId="14100"/>
        <pc:sldMkLst>
          <pc:docMk/>
          <pc:sldMk cId="4206803717" sldId="874"/>
        </pc:sldMkLst>
        <pc:spChg chg="del">
          <ac:chgData name="Victor da Silva Carvalho" userId="b36c3d71-31af-49d3-93ac-472c0145821b" providerId="ADAL" clId="{9B7277D3-744F-4206-ACC4-1A8F230113CA}" dt="2024-06-19T19:20:59.513" v="10479" actId="478"/>
          <ac:spMkLst>
            <pc:docMk/>
            <pc:sldMk cId="4206803717" sldId="874"/>
            <ac:spMk id="12" creationId="{EB79A2FB-0C0F-A367-2FFA-8B85B39D8354}"/>
          </ac:spMkLst>
        </pc:spChg>
        <pc:spChg chg="del">
          <ac:chgData name="Victor da Silva Carvalho" userId="b36c3d71-31af-49d3-93ac-472c0145821b" providerId="ADAL" clId="{9B7277D3-744F-4206-ACC4-1A8F230113CA}" dt="2024-06-19T19:20:59.513" v="10479" actId="478"/>
          <ac:spMkLst>
            <pc:docMk/>
            <pc:sldMk cId="4206803717" sldId="874"/>
            <ac:spMk id="13" creationId="{204CD40B-A9D1-3BD4-F174-27A8B5D72367}"/>
          </ac:spMkLst>
        </pc:spChg>
        <pc:spChg chg="del">
          <ac:chgData name="Victor da Silva Carvalho" userId="b36c3d71-31af-49d3-93ac-472c0145821b" providerId="ADAL" clId="{9B7277D3-744F-4206-ACC4-1A8F230113CA}" dt="2024-06-19T19:20:59.513" v="10479" actId="478"/>
          <ac:spMkLst>
            <pc:docMk/>
            <pc:sldMk cId="4206803717" sldId="874"/>
            <ac:spMk id="15" creationId="{EF50A98F-73AA-BB56-541F-5DE45E933323}"/>
          </ac:spMkLst>
        </pc:spChg>
        <pc:spChg chg="del">
          <ac:chgData name="Victor da Silva Carvalho" userId="b36c3d71-31af-49d3-93ac-472c0145821b" providerId="ADAL" clId="{9B7277D3-744F-4206-ACC4-1A8F230113CA}" dt="2024-06-19T19:20:59.513" v="10479" actId="478"/>
          <ac:spMkLst>
            <pc:docMk/>
            <pc:sldMk cId="4206803717" sldId="874"/>
            <ac:spMk id="17" creationId="{3C3731D1-1EF5-E75D-BEF0-3D539EFAEC43}"/>
          </ac:spMkLst>
        </pc:spChg>
        <pc:spChg chg="add mod">
          <ac:chgData name="Victor da Silva Carvalho" userId="b36c3d71-31af-49d3-93ac-472c0145821b" providerId="ADAL" clId="{9B7277D3-744F-4206-ACC4-1A8F230113CA}" dt="2024-06-19T23:56:11.783" v="12165" actId="14100"/>
          <ac:spMkLst>
            <pc:docMk/>
            <pc:sldMk cId="4206803717" sldId="874"/>
            <ac:spMk id="20" creationId="{F4569361-9555-A02B-F5E4-01AB40717E96}"/>
          </ac:spMkLst>
        </pc:spChg>
        <pc:picChg chg="add mod">
          <ac:chgData name="Victor da Silva Carvalho" userId="b36c3d71-31af-49d3-93ac-472c0145821b" providerId="ADAL" clId="{9B7277D3-744F-4206-ACC4-1A8F230113CA}" dt="2024-06-19T23:55:24.235" v="12161" actId="1076"/>
          <ac:picMkLst>
            <pc:docMk/>
            <pc:sldMk cId="4206803717" sldId="874"/>
            <ac:picMk id="7" creationId="{1931AF69-592B-EF3B-04A3-D61BC1FD27D1}"/>
          </ac:picMkLst>
        </pc:picChg>
        <pc:picChg chg="del">
          <ac:chgData name="Victor da Silva Carvalho" userId="b36c3d71-31af-49d3-93ac-472c0145821b" providerId="ADAL" clId="{9B7277D3-744F-4206-ACC4-1A8F230113CA}" dt="2024-06-19T19:20:59.513" v="10479" actId="478"/>
          <ac:picMkLst>
            <pc:docMk/>
            <pc:sldMk cId="4206803717" sldId="874"/>
            <ac:picMk id="8" creationId="{76CBC9FB-B6C1-CFDA-14B2-7057AD334B66}"/>
          </ac:picMkLst>
        </pc:picChg>
        <pc:picChg chg="add mod">
          <ac:chgData name="Victor da Silva Carvalho" userId="b36c3d71-31af-49d3-93ac-472c0145821b" providerId="ADAL" clId="{9B7277D3-744F-4206-ACC4-1A8F230113CA}" dt="2024-06-19T23:55:10.435" v="12158" actId="1076"/>
          <ac:picMkLst>
            <pc:docMk/>
            <pc:sldMk cId="4206803717" sldId="874"/>
            <ac:picMk id="10" creationId="{8D10CAEB-9B14-D698-ACC2-44BAEC3B833D}"/>
          </ac:picMkLst>
        </pc:picChg>
        <pc:picChg chg="del">
          <ac:chgData name="Victor da Silva Carvalho" userId="b36c3d71-31af-49d3-93ac-472c0145821b" providerId="ADAL" clId="{9B7277D3-744F-4206-ACC4-1A8F230113CA}" dt="2024-06-19T19:20:59.513" v="10479" actId="478"/>
          <ac:picMkLst>
            <pc:docMk/>
            <pc:sldMk cId="4206803717" sldId="874"/>
            <ac:picMk id="11" creationId="{96AA1CCB-C368-8C83-8816-C143E748EA26}"/>
          </ac:picMkLst>
        </pc:picChg>
        <pc:picChg chg="add del mod">
          <ac:chgData name="Victor da Silva Carvalho" userId="b36c3d71-31af-49d3-93ac-472c0145821b" providerId="ADAL" clId="{9B7277D3-744F-4206-ACC4-1A8F230113CA}" dt="2024-06-19T23:39:34.708" v="12156" actId="478"/>
          <ac:picMkLst>
            <pc:docMk/>
            <pc:sldMk cId="4206803717" sldId="874"/>
            <ac:picMk id="14" creationId="{02F34E67-6797-FA18-FEE7-94D2B66A4732}"/>
          </ac:picMkLst>
        </pc:picChg>
        <pc:picChg chg="del">
          <ac:chgData name="Victor da Silva Carvalho" userId="b36c3d71-31af-49d3-93ac-472c0145821b" providerId="ADAL" clId="{9B7277D3-744F-4206-ACC4-1A8F230113CA}" dt="2024-06-19T19:20:59.513" v="10479" actId="478"/>
          <ac:picMkLst>
            <pc:docMk/>
            <pc:sldMk cId="4206803717" sldId="874"/>
            <ac:picMk id="16" creationId="{6360230D-D860-BABF-3C3B-6EF65F5C5D95}"/>
          </ac:picMkLst>
        </pc:picChg>
        <pc:cxnChg chg="mod">
          <ac:chgData name="Victor da Silva Carvalho" userId="b36c3d71-31af-49d3-93ac-472c0145821b" providerId="ADAL" clId="{9B7277D3-744F-4206-ACC4-1A8F230113CA}" dt="2024-06-19T23:39:09.597" v="12153" actId="14100"/>
          <ac:cxnSpMkLst>
            <pc:docMk/>
            <pc:sldMk cId="4206803717" sldId="874"/>
            <ac:cxnSpMk id="3" creationId="{09D28D18-07B4-082C-3C65-32B7116F962E}"/>
          </ac:cxnSpMkLst>
        </pc:cxnChg>
        <pc:cxnChg chg="del">
          <ac:chgData name="Victor da Silva Carvalho" userId="b36c3d71-31af-49d3-93ac-472c0145821b" providerId="ADAL" clId="{9B7277D3-744F-4206-ACC4-1A8F230113CA}" dt="2024-06-19T19:20:59.513" v="10479" actId="478"/>
          <ac:cxnSpMkLst>
            <pc:docMk/>
            <pc:sldMk cId="4206803717" sldId="874"/>
            <ac:cxnSpMk id="6" creationId="{F857A1A8-49F9-B02E-5CEE-8D088FC41B7A}"/>
          </ac:cxnSpMkLst>
        </pc:cxnChg>
      </pc:sldChg>
      <pc:sldChg chg="addSp delSp add del mod">
        <pc:chgData name="Victor da Silva Carvalho" userId="b36c3d71-31af-49d3-93ac-472c0145821b" providerId="ADAL" clId="{9B7277D3-744F-4206-ACC4-1A8F230113CA}" dt="2024-06-19T21:06:57.487" v="11908" actId="47"/>
        <pc:sldMkLst>
          <pc:docMk/>
          <pc:sldMk cId="4257144436" sldId="875"/>
        </pc:sldMkLst>
        <pc:picChg chg="add">
          <ac:chgData name="Victor da Silva Carvalho" userId="b36c3d71-31af-49d3-93ac-472c0145821b" providerId="ADAL" clId="{9B7277D3-744F-4206-ACC4-1A8F230113CA}" dt="2024-06-19T19:23:46.691" v="10497" actId="22"/>
          <ac:picMkLst>
            <pc:docMk/>
            <pc:sldMk cId="4257144436" sldId="875"/>
            <ac:picMk id="6" creationId="{5C61C2D5-97C7-A26D-DFF8-AD77B497A4C2}"/>
          </ac:picMkLst>
        </pc:picChg>
        <pc:picChg chg="del">
          <ac:chgData name="Victor da Silva Carvalho" userId="b36c3d71-31af-49d3-93ac-472c0145821b" providerId="ADAL" clId="{9B7277D3-744F-4206-ACC4-1A8F230113CA}" dt="2024-06-19T19:23:46.248" v="10496" actId="478"/>
          <ac:picMkLst>
            <pc:docMk/>
            <pc:sldMk cId="4257144436" sldId="875"/>
            <ac:picMk id="7" creationId="{1931AF69-592B-EF3B-04A3-D61BC1FD27D1}"/>
          </ac:picMkLst>
        </pc:picChg>
        <pc:picChg chg="del">
          <ac:chgData name="Victor da Silva Carvalho" userId="b36c3d71-31af-49d3-93ac-472c0145821b" providerId="ADAL" clId="{9B7277D3-744F-4206-ACC4-1A8F230113CA}" dt="2024-06-19T19:23:46.248" v="10496" actId="478"/>
          <ac:picMkLst>
            <pc:docMk/>
            <pc:sldMk cId="4257144436" sldId="875"/>
            <ac:picMk id="14" creationId="{02F34E67-6797-FA18-FEE7-94D2B66A4732}"/>
          </ac:picMkLst>
        </pc:picChg>
      </pc:sldChg>
      <pc:sldChg chg="modSp add mod modNotesTx">
        <pc:chgData name="Victor da Silva Carvalho" userId="b36c3d71-31af-49d3-93ac-472c0145821b" providerId="ADAL" clId="{9B7277D3-744F-4206-ACC4-1A8F230113CA}" dt="2024-06-24T20:06:02.433" v="24875" actId="20577"/>
        <pc:sldMkLst>
          <pc:docMk/>
          <pc:sldMk cId="1514074336" sldId="876"/>
        </pc:sldMkLst>
        <pc:spChg chg="mod">
          <ac:chgData name="Victor da Silva Carvalho" userId="b36c3d71-31af-49d3-93ac-472c0145821b" providerId="ADAL" clId="{9B7277D3-744F-4206-ACC4-1A8F230113CA}" dt="2024-06-24T18:34:33.504" v="22864" actId="20577"/>
          <ac:spMkLst>
            <pc:docMk/>
            <pc:sldMk cId="1514074336" sldId="876"/>
            <ac:spMk id="12" creationId="{EB79A2FB-0C0F-A367-2FFA-8B85B39D8354}"/>
          </ac:spMkLst>
        </pc:spChg>
        <pc:spChg chg="mod">
          <ac:chgData name="Victor da Silva Carvalho" userId="b36c3d71-31af-49d3-93ac-472c0145821b" providerId="ADAL" clId="{9B7277D3-744F-4206-ACC4-1A8F230113CA}" dt="2024-06-24T18:35:06.513" v="22884" actId="20577"/>
          <ac:spMkLst>
            <pc:docMk/>
            <pc:sldMk cId="1514074336" sldId="876"/>
            <ac:spMk id="15" creationId="{EF50A98F-73AA-BB56-541F-5DE45E933323}"/>
          </ac:spMkLst>
        </pc:spChg>
      </pc:sldChg>
      <pc:sldChg chg="addSp delSp modSp add mod delAnim modAnim">
        <pc:chgData name="Victor da Silva Carvalho" userId="b36c3d71-31af-49d3-93ac-472c0145821b" providerId="ADAL" clId="{9B7277D3-744F-4206-ACC4-1A8F230113CA}" dt="2024-06-19T23:58:32.328" v="12189" actId="478"/>
        <pc:sldMkLst>
          <pc:docMk/>
          <pc:sldMk cId="3025835385" sldId="877"/>
        </pc:sldMkLst>
        <pc:spChg chg="add mod">
          <ac:chgData name="Victor da Silva Carvalho" userId="b36c3d71-31af-49d3-93ac-472c0145821b" providerId="ADAL" clId="{9B7277D3-744F-4206-ACC4-1A8F230113CA}" dt="2024-06-19T21:05:42.994" v="11907" actId="1036"/>
          <ac:spMkLst>
            <pc:docMk/>
            <pc:sldMk cId="3025835385" sldId="877"/>
            <ac:spMk id="9" creationId="{D091413D-EB4E-9B64-E4B3-0A80F25F758A}"/>
          </ac:spMkLst>
        </pc:spChg>
        <pc:spChg chg="del">
          <ac:chgData name="Victor da Silva Carvalho" userId="b36c3d71-31af-49d3-93ac-472c0145821b" providerId="ADAL" clId="{9B7277D3-744F-4206-ACC4-1A8F230113CA}" dt="2024-06-19T20:15:40.250" v="10666" actId="478"/>
          <ac:spMkLst>
            <pc:docMk/>
            <pc:sldMk cId="3025835385" sldId="877"/>
            <ac:spMk id="12" creationId="{EB79A2FB-0C0F-A367-2FFA-8B85B39D8354}"/>
          </ac:spMkLst>
        </pc:spChg>
        <pc:spChg chg="del">
          <ac:chgData name="Victor da Silva Carvalho" userId="b36c3d71-31af-49d3-93ac-472c0145821b" providerId="ADAL" clId="{9B7277D3-744F-4206-ACC4-1A8F230113CA}" dt="2024-06-19T20:15:40.250" v="10666" actId="478"/>
          <ac:spMkLst>
            <pc:docMk/>
            <pc:sldMk cId="3025835385" sldId="877"/>
            <ac:spMk id="13" creationId="{204CD40B-A9D1-3BD4-F174-27A8B5D72367}"/>
          </ac:spMkLst>
        </pc:spChg>
        <pc:spChg chg="del">
          <ac:chgData name="Victor da Silva Carvalho" userId="b36c3d71-31af-49d3-93ac-472c0145821b" providerId="ADAL" clId="{9B7277D3-744F-4206-ACC4-1A8F230113CA}" dt="2024-06-19T20:15:40.250" v="10666" actId="478"/>
          <ac:spMkLst>
            <pc:docMk/>
            <pc:sldMk cId="3025835385" sldId="877"/>
            <ac:spMk id="15" creationId="{EF50A98F-73AA-BB56-541F-5DE45E933323}"/>
          </ac:spMkLst>
        </pc:spChg>
        <pc:spChg chg="del">
          <ac:chgData name="Victor da Silva Carvalho" userId="b36c3d71-31af-49d3-93ac-472c0145821b" providerId="ADAL" clId="{9B7277D3-744F-4206-ACC4-1A8F230113CA}" dt="2024-06-19T20:15:40.250" v="10666" actId="478"/>
          <ac:spMkLst>
            <pc:docMk/>
            <pc:sldMk cId="3025835385" sldId="877"/>
            <ac:spMk id="17" creationId="{3C3731D1-1EF5-E75D-BEF0-3D539EFAEC43}"/>
          </ac:spMkLst>
        </pc:spChg>
        <pc:spChg chg="add del mod">
          <ac:chgData name="Victor da Silva Carvalho" userId="b36c3d71-31af-49d3-93ac-472c0145821b" providerId="ADAL" clId="{9B7277D3-744F-4206-ACC4-1A8F230113CA}" dt="2024-06-19T23:58:32.328" v="12189" actId="478"/>
          <ac:spMkLst>
            <pc:docMk/>
            <pc:sldMk cId="3025835385" sldId="877"/>
            <ac:spMk id="21" creationId="{AA4BE3BC-18DE-920A-32C5-5B0FB57263A2}"/>
          </ac:spMkLst>
        </pc:spChg>
        <pc:picChg chg="add mod">
          <ac:chgData name="Victor da Silva Carvalho" userId="b36c3d71-31af-49d3-93ac-472c0145821b" providerId="ADAL" clId="{9B7277D3-744F-4206-ACC4-1A8F230113CA}" dt="2024-06-19T21:05:41.474" v="11903" actId="1036"/>
          <ac:picMkLst>
            <pc:docMk/>
            <pc:sldMk cId="3025835385" sldId="877"/>
            <ac:picMk id="7" creationId="{D3A9C82F-55F8-AF2E-E119-1738F364C86B}"/>
          </ac:picMkLst>
        </pc:picChg>
        <pc:picChg chg="del">
          <ac:chgData name="Victor da Silva Carvalho" userId="b36c3d71-31af-49d3-93ac-472c0145821b" providerId="ADAL" clId="{9B7277D3-744F-4206-ACC4-1A8F230113CA}" dt="2024-06-19T20:15:40.250" v="10666" actId="478"/>
          <ac:picMkLst>
            <pc:docMk/>
            <pc:sldMk cId="3025835385" sldId="877"/>
            <ac:picMk id="10" creationId="{53E60CCB-7181-D89F-49A9-C5DA79E077BB}"/>
          </ac:picMkLst>
        </pc:picChg>
        <pc:picChg chg="add del mod">
          <ac:chgData name="Victor da Silva Carvalho" userId="b36c3d71-31af-49d3-93ac-472c0145821b" providerId="ADAL" clId="{9B7277D3-744F-4206-ACC4-1A8F230113CA}" dt="2024-06-19T20:18:32.396" v="10680" actId="478"/>
          <ac:picMkLst>
            <pc:docMk/>
            <pc:sldMk cId="3025835385" sldId="877"/>
            <ac:picMk id="11" creationId="{735107D1-3EF0-D9D9-CEBD-548A06A5D2F5}"/>
          </ac:picMkLst>
        </pc:picChg>
        <pc:picChg chg="del">
          <ac:chgData name="Victor da Silva Carvalho" userId="b36c3d71-31af-49d3-93ac-472c0145821b" providerId="ADAL" clId="{9B7277D3-744F-4206-ACC4-1A8F230113CA}" dt="2024-06-19T20:15:40.250" v="10666" actId="478"/>
          <ac:picMkLst>
            <pc:docMk/>
            <pc:sldMk cId="3025835385" sldId="877"/>
            <ac:picMk id="16" creationId="{6360230D-D860-BABF-3C3B-6EF65F5C5D95}"/>
          </ac:picMkLst>
        </pc:picChg>
        <pc:picChg chg="del">
          <ac:chgData name="Victor da Silva Carvalho" userId="b36c3d71-31af-49d3-93ac-472c0145821b" providerId="ADAL" clId="{9B7277D3-744F-4206-ACC4-1A8F230113CA}" dt="2024-06-19T20:15:40.250" v="10666" actId="478"/>
          <ac:picMkLst>
            <pc:docMk/>
            <pc:sldMk cId="3025835385" sldId="877"/>
            <ac:picMk id="18" creationId="{291AB815-A05F-F0FB-3FFC-7197CAD8B44A}"/>
          </ac:picMkLst>
        </pc:picChg>
        <pc:picChg chg="add del mod">
          <ac:chgData name="Victor da Silva Carvalho" userId="b36c3d71-31af-49d3-93ac-472c0145821b" providerId="ADAL" clId="{9B7277D3-744F-4206-ACC4-1A8F230113CA}" dt="2024-06-19T21:05:27.625" v="11883" actId="478"/>
          <ac:picMkLst>
            <pc:docMk/>
            <pc:sldMk cId="3025835385" sldId="877"/>
            <ac:picMk id="19" creationId="{CC23EB1D-BE0F-1113-C4C9-B01D32A0D1B8}"/>
          </ac:picMkLst>
        </pc:picChg>
        <pc:picChg chg="add mod">
          <ac:chgData name="Victor da Silva Carvalho" userId="b36c3d71-31af-49d3-93ac-472c0145821b" providerId="ADAL" clId="{9B7277D3-744F-4206-ACC4-1A8F230113CA}" dt="2024-06-19T21:05:41.474" v="11903" actId="1036"/>
          <ac:picMkLst>
            <pc:docMk/>
            <pc:sldMk cId="3025835385" sldId="877"/>
            <ac:picMk id="1026" creationId="{E4156104-CF76-07A2-D267-151C0870A03C}"/>
          </ac:picMkLst>
        </pc:picChg>
        <pc:cxnChg chg="del">
          <ac:chgData name="Victor da Silva Carvalho" userId="b36c3d71-31af-49d3-93ac-472c0145821b" providerId="ADAL" clId="{9B7277D3-744F-4206-ACC4-1A8F230113CA}" dt="2024-06-19T20:15:40.250" v="10666" actId="478"/>
          <ac:cxnSpMkLst>
            <pc:docMk/>
            <pc:sldMk cId="3025835385" sldId="877"/>
            <ac:cxnSpMk id="6" creationId="{F857A1A8-49F9-B02E-5CEE-8D088FC41B7A}"/>
          </ac:cxnSpMkLst>
        </pc:cxnChg>
      </pc:sldChg>
      <pc:sldChg chg="addSp delSp modSp add mod delAnim modAnim">
        <pc:chgData name="Victor da Silva Carvalho" userId="b36c3d71-31af-49d3-93ac-472c0145821b" providerId="ADAL" clId="{9B7277D3-744F-4206-ACC4-1A8F230113CA}" dt="2024-06-20T00:33:23.711" v="12252"/>
        <pc:sldMkLst>
          <pc:docMk/>
          <pc:sldMk cId="3091728156" sldId="878"/>
        </pc:sldMkLst>
        <pc:spChg chg="del">
          <ac:chgData name="Victor da Silva Carvalho" userId="b36c3d71-31af-49d3-93ac-472c0145821b" providerId="ADAL" clId="{9B7277D3-744F-4206-ACC4-1A8F230113CA}" dt="2024-06-19T21:00:08.980" v="11825" actId="478"/>
          <ac:spMkLst>
            <pc:docMk/>
            <pc:sldMk cId="3091728156" sldId="878"/>
            <ac:spMk id="9" creationId="{D091413D-EB4E-9B64-E4B3-0A80F25F758A}"/>
          </ac:spMkLst>
        </pc:spChg>
        <pc:picChg chg="add mod">
          <ac:chgData name="Victor da Silva Carvalho" userId="b36c3d71-31af-49d3-93ac-472c0145821b" providerId="ADAL" clId="{9B7277D3-744F-4206-ACC4-1A8F230113CA}" dt="2024-06-20T00:32:52.357" v="12247" actId="1076"/>
          <ac:picMkLst>
            <pc:docMk/>
            <pc:sldMk cId="3091728156" sldId="878"/>
            <ac:picMk id="6" creationId="{FE54F086-50C7-0208-8C1C-F07FBF7B9F03}"/>
          </ac:picMkLst>
        </pc:picChg>
        <pc:picChg chg="del">
          <ac:chgData name="Victor da Silva Carvalho" userId="b36c3d71-31af-49d3-93ac-472c0145821b" providerId="ADAL" clId="{9B7277D3-744F-4206-ACC4-1A8F230113CA}" dt="2024-06-19T21:00:11.187" v="11827" actId="478"/>
          <ac:picMkLst>
            <pc:docMk/>
            <pc:sldMk cId="3091728156" sldId="878"/>
            <ac:picMk id="7" creationId="{D3A9C82F-55F8-AF2E-E119-1738F364C86B}"/>
          </ac:picMkLst>
        </pc:picChg>
        <pc:picChg chg="add mod">
          <ac:chgData name="Victor da Silva Carvalho" userId="b36c3d71-31af-49d3-93ac-472c0145821b" providerId="ADAL" clId="{9B7277D3-744F-4206-ACC4-1A8F230113CA}" dt="2024-06-19T21:04:26.242" v="11868" actId="1035"/>
          <ac:picMkLst>
            <pc:docMk/>
            <pc:sldMk cId="3091728156" sldId="878"/>
            <ac:picMk id="10" creationId="{4DE4C80A-2BD5-84D4-2BC0-98B3B3843C38}"/>
          </ac:picMkLst>
        </pc:picChg>
        <pc:picChg chg="add del mod">
          <ac:chgData name="Victor da Silva Carvalho" userId="b36c3d71-31af-49d3-93ac-472c0145821b" providerId="ADAL" clId="{9B7277D3-744F-4206-ACC4-1A8F230113CA}" dt="2024-06-20T00:25:47.021" v="12229" actId="478"/>
          <ac:picMkLst>
            <pc:docMk/>
            <pc:sldMk cId="3091728156" sldId="878"/>
            <ac:picMk id="12" creationId="{CC6D7AC6-7512-7510-0A66-C955696C0D55}"/>
          </ac:picMkLst>
        </pc:picChg>
        <pc:picChg chg="mod">
          <ac:chgData name="Victor da Silva Carvalho" userId="b36c3d71-31af-49d3-93ac-472c0145821b" providerId="ADAL" clId="{9B7277D3-744F-4206-ACC4-1A8F230113CA}" dt="2024-06-20T00:33:08.193" v="12249" actId="1076"/>
          <ac:picMkLst>
            <pc:docMk/>
            <pc:sldMk cId="3091728156" sldId="878"/>
            <ac:picMk id="19" creationId="{CC23EB1D-BE0F-1113-C4C9-B01D32A0D1B8}"/>
          </ac:picMkLst>
        </pc:picChg>
        <pc:picChg chg="add mod">
          <ac:chgData name="Victor da Silva Carvalho" userId="b36c3d71-31af-49d3-93ac-472c0145821b" providerId="ADAL" clId="{9B7277D3-744F-4206-ACC4-1A8F230113CA}" dt="2024-06-20T00:32:45.440" v="12246" actId="1076"/>
          <ac:picMkLst>
            <pc:docMk/>
            <pc:sldMk cId="3091728156" sldId="878"/>
            <ac:picMk id="21" creationId="{5DF9E2BB-E3B1-A58E-F5BD-1CA4C3E8319D}"/>
          </ac:picMkLst>
        </pc:picChg>
        <pc:picChg chg="del">
          <ac:chgData name="Victor da Silva Carvalho" userId="b36c3d71-31af-49d3-93ac-472c0145821b" providerId="ADAL" clId="{9B7277D3-744F-4206-ACC4-1A8F230113CA}" dt="2024-06-19T21:00:10.817" v="11826" actId="478"/>
          <ac:picMkLst>
            <pc:docMk/>
            <pc:sldMk cId="3091728156" sldId="878"/>
            <ac:picMk id="1026" creationId="{E4156104-CF76-07A2-D267-151C0870A03C}"/>
          </ac:picMkLst>
        </pc:picChg>
        <pc:cxnChg chg="add mod">
          <ac:chgData name="Victor da Silva Carvalho" userId="b36c3d71-31af-49d3-93ac-472c0145821b" providerId="ADAL" clId="{9B7277D3-744F-4206-ACC4-1A8F230113CA}" dt="2024-06-19T21:04:50.024" v="11878" actId="14100"/>
          <ac:cxnSpMkLst>
            <pc:docMk/>
            <pc:sldMk cId="3091728156" sldId="878"/>
            <ac:cxnSpMk id="13" creationId="{3F4F7C0E-F36E-C80D-49F3-303D6F636F83}"/>
          </ac:cxnSpMkLst>
        </pc:cxnChg>
        <pc:cxnChg chg="add mod">
          <ac:chgData name="Victor da Silva Carvalho" userId="b36c3d71-31af-49d3-93ac-472c0145821b" providerId="ADAL" clId="{9B7277D3-744F-4206-ACC4-1A8F230113CA}" dt="2024-06-19T21:04:55.138" v="11880" actId="1076"/>
          <ac:cxnSpMkLst>
            <pc:docMk/>
            <pc:sldMk cId="3091728156" sldId="878"/>
            <ac:cxnSpMk id="17" creationId="{E1872BF4-5D02-692C-7AA7-A685082F06B2}"/>
          </ac:cxnSpMkLst>
        </pc:cxnChg>
        <pc:cxnChg chg="add mod">
          <ac:chgData name="Victor da Silva Carvalho" userId="b36c3d71-31af-49d3-93ac-472c0145821b" providerId="ADAL" clId="{9B7277D3-744F-4206-ACC4-1A8F230113CA}" dt="2024-06-19T21:05:00.561" v="11882" actId="1076"/>
          <ac:cxnSpMkLst>
            <pc:docMk/>
            <pc:sldMk cId="3091728156" sldId="878"/>
            <ac:cxnSpMk id="18" creationId="{F112A014-7988-DCEC-5EB8-1F4BA8634729}"/>
          </ac:cxnSpMkLst>
        </pc:cxnChg>
      </pc:sldChg>
      <pc:sldChg chg="addSp delSp modSp add mod delAnim modAnim modNotesTx">
        <pc:chgData name="Victor da Silva Carvalho" userId="b36c3d71-31af-49d3-93ac-472c0145821b" providerId="ADAL" clId="{9B7277D3-744F-4206-ACC4-1A8F230113CA}" dt="2024-06-24T19:52:13.452" v="24479" actId="1035"/>
        <pc:sldMkLst>
          <pc:docMk/>
          <pc:sldMk cId="285189422" sldId="879"/>
        </pc:sldMkLst>
        <pc:spChg chg="mod">
          <ac:chgData name="Victor da Silva Carvalho" userId="b36c3d71-31af-49d3-93ac-472c0145821b" providerId="ADAL" clId="{9B7277D3-744F-4206-ACC4-1A8F230113CA}" dt="2024-06-20T20:27:04.119" v="14855" actId="122"/>
          <ac:spMkLst>
            <pc:docMk/>
            <pc:sldMk cId="285189422" sldId="879"/>
            <ac:spMk id="2" creationId="{217FE9BC-F063-BB1E-C18F-1065A843F459}"/>
          </ac:spMkLst>
        </pc:spChg>
        <pc:spChg chg="add mod">
          <ac:chgData name="Victor da Silva Carvalho" userId="b36c3d71-31af-49d3-93ac-472c0145821b" providerId="ADAL" clId="{9B7277D3-744F-4206-ACC4-1A8F230113CA}" dt="2024-06-24T19:51:21.994" v="24472" actId="404"/>
          <ac:spMkLst>
            <pc:docMk/>
            <pc:sldMk cId="285189422" sldId="879"/>
            <ac:spMk id="5" creationId="{307F5936-28B0-5BAB-B338-FD0D13E0F98F}"/>
          </ac:spMkLst>
        </pc:spChg>
        <pc:spChg chg="del">
          <ac:chgData name="Victor da Silva Carvalho" userId="b36c3d71-31af-49d3-93ac-472c0145821b" providerId="ADAL" clId="{9B7277D3-744F-4206-ACC4-1A8F230113CA}" dt="2024-06-20T18:58:10.594" v="13855" actId="478"/>
          <ac:spMkLst>
            <pc:docMk/>
            <pc:sldMk cId="285189422" sldId="879"/>
            <ac:spMk id="5" creationId="{EDB40F1E-B77F-B1C9-EA66-5BBA0C63A948}"/>
          </ac:spMkLst>
        </pc:spChg>
        <pc:spChg chg="add mod">
          <ac:chgData name="Victor da Silva Carvalho" userId="b36c3d71-31af-49d3-93ac-472c0145821b" providerId="ADAL" clId="{9B7277D3-744F-4206-ACC4-1A8F230113CA}" dt="2024-06-24T17:51:55.788" v="20352" actId="113"/>
          <ac:spMkLst>
            <pc:docMk/>
            <pc:sldMk cId="285189422" sldId="879"/>
            <ac:spMk id="6" creationId="{990FB330-4629-424D-5B65-1204C9AFE5D2}"/>
          </ac:spMkLst>
        </pc:spChg>
        <pc:spChg chg="del">
          <ac:chgData name="Victor da Silva Carvalho" userId="b36c3d71-31af-49d3-93ac-472c0145821b" providerId="ADAL" clId="{9B7277D3-744F-4206-ACC4-1A8F230113CA}" dt="2024-06-20T18:58:10.594" v="13855" actId="478"/>
          <ac:spMkLst>
            <pc:docMk/>
            <pc:sldMk cId="285189422" sldId="879"/>
            <ac:spMk id="6" creationId="{DC9386F9-305A-CA3B-F04F-6DD4AFDDF7F3}"/>
          </ac:spMkLst>
        </pc:spChg>
        <pc:spChg chg="del">
          <ac:chgData name="Victor da Silva Carvalho" userId="b36c3d71-31af-49d3-93ac-472c0145821b" providerId="ADAL" clId="{9B7277D3-744F-4206-ACC4-1A8F230113CA}" dt="2024-06-20T18:58:10.594" v="13855" actId="478"/>
          <ac:spMkLst>
            <pc:docMk/>
            <pc:sldMk cId="285189422" sldId="879"/>
            <ac:spMk id="7" creationId="{EF088ABD-DD13-A578-2288-525A14480273}"/>
          </ac:spMkLst>
        </pc:spChg>
        <pc:spChg chg="add del mod">
          <ac:chgData name="Victor da Silva Carvalho" userId="b36c3d71-31af-49d3-93ac-472c0145821b" providerId="ADAL" clId="{9B7277D3-744F-4206-ACC4-1A8F230113CA}" dt="2024-06-20T18:59:05.941" v="13882" actId="478"/>
          <ac:spMkLst>
            <pc:docMk/>
            <pc:sldMk cId="285189422" sldId="879"/>
            <ac:spMk id="10" creationId="{D83C9205-A645-7A89-53DC-7981185FE9ED}"/>
          </ac:spMkLst>
        </pc:spChg>
        <pc:spChg chg="add del mod">
          <ac:chgData name="Victor da Silva Carvalho" userId="b36c3d71-31af-49d3-93ac-472c0145821b" providerId="ADAL" clId="{9B7277D3-744F-4206-ACC4-1A8F230113CA}" dt="2024-06-20T18:59:05.941" v="13882" actId="478"/>
          <ac:spMkLst>
            <pc:docMk/>
            <pc:sldMk cId="285189422" sldId="879"/>
            <ac:spMk id="11" creationId="{CF765657-131E-06E9-C263-143D77CD4998}"/>
          </ac:spMkLst>
        </pc:spChg>
        <pc:spChg chg="add del mod">
          <ac:chgData name="Victor da Silva Carvalho" userId="b36c3d71-31af-49d3-93ac-472c0145821b" providerId="ADAL" clId="{9B7277D3-744F-4206-ACC4-1A8F230113CA}" dt="2024-06-20T18:59:05.941" v="13882" actId="478"/>
          <ac:spMkLst>
            <pc:docMk/>
            <pc:sldMk cId="285189422" sldId="879"/>
            <ac:spMk id="12" creationId="{37EA166B-6C2F-0680-597E-84BCD8DB0F01}"/>
          </ac:spMkLst>
        </pc:spChg>
        <pc:spChg chg="add mod">
          <ac:chgData name="Victor da Silva Carvalho" userId="b36c3d71-31af-49d3-93ac-472c0145821b" providerId="ADAL" clId="{9B7277D3-744F-4206-ACC4-1A8F230113CA}" dt="2024-06-24T19:51:08.273" v="24471" actId="1035"/>
          <ac:spMkLst>
            <pc:docMk/>
            <pc:sldMk cId="285189422" sldId="879"/>
            <ac:spMk id="14" creationId="{8281EB27-E623-AC4D-AC58-4C76CE27CA01}"/>
          </ac:spMkLst>
        </pc:spChg>
        <pc:spChg chg="add mod">
          <ac:chgData name="Victor da Silva Carvalho" userId="b36c3d71-31af-49d3-93ac-472c0145821b" providerId="ADAL" clId="{9B7277D3-744F-4206-ACC4-1A8F230113CA}" dt="2024-06-24T19:51:08.273" v="24471" actId="1035"/>
          <ac:spMkLst>
            <pc:docMk/>
            <pc:sldMk cId="285189422" sldId="879"/>
            <ac:spMk id="15" creationId="{D18887D9-1CCB-4BA5-8688-44C7C6A257E2}"/>
          </ac:spMkLst>
        </pc:spChg>
        <pc:spChg chg="add mod">
          <ac:chgData name="Victor da Silva Carvalho" userId="b36c3d71-31af-49d3-93ac-472c0145821b" providerId="ADAL" clId="{9B7277D3-744F-4206-ACC4-1A8F230113CA}" dt="2024-06-24T19:51:08.273" v="24471" actId="1035"/>
          <ac:spMkLst>
            <pc:docMk/>
            <pc:sldMk cId="285189422" sldId="879"/>
            <ac:spMk id="16" creationId="{359505BF-94CD-3FF9-F6B2-1953384A9EA0}"/>
          </ac:spMkLst>
        </pc:spChg>
        <pc:spChg chg="add mod">
          <ac:chgData name="Victor da Silva Carvalho" userId="b36c3d71-31af-49d3-93ac-472c0145821b" providerId="ADAL" clId="{9B7277D3-744F-4206-ACC4-1A8F230113CA}" dt="2024-06-24T19:52:13.452" v="24479" actId="1035"/>
          <ac:spMkLst>
            <pc:docMk/>
            <pc:sldMk cId="285189422" sldId="879"/>
            <ac:spMk id="17" creationId="{58825E81-3CB2-BD78-EA92-4B79228A0F51}"/>
          </ac:spMkLst>
        </pc:spChg>
        <pc:spChg chg="mod">
          <ac:chgData name="Victor da Silva Carvalho" userId="b36c3d71-31af-49d3-93ac-472c0145821b" providerId="ADAL" clId="{9B7277D3-744F-4206-ACC4-1A8F230113CA}" dt="2024-06-24T19:51:08.273" v="24471" actId="1035"/>
          <ac:spMkLst>
            <pc:docMk/>
            <pc:sldMk cId="285189422" sldId="879"/>
            <ac:spMk id="23" creationId="{4196FCE4-E837-4AA8-A411-C9A31C32B56E}"/>
          </ac:spMkLst>
        </pc:spChg>
        <pc:spChg chg="mod">
          <ac:chgData name="Victor da Silva Carvalho" userId="b36c3d71-31af-49d3-93ac-472c0145821b" providerId="ADAL" clId="{9B7277D3-744F-4206-ACC4-1A8F230113CA}" dt="2024-06-24T19:51:08.273" v="24471" actId="1035"/>
          <ac:spMkLst>
            <pc:docMk/>
            <pc:sldMk cId="285189422" sldId="879"/>
            <ac:spMk id="24" creationId="{4D601E82-4F27-4CE3-9D0F-1E1890B8434C}"/>
          </ac:spMkLst>
        </pc:spChg>
        <pc:spChg chg="mod">
          <ac:chgData name="Victor da Silva Carvalho" userId="b36c3d71-31af-49d3-93ac-472c0145821b" providerId="ADAL" clId="{9B7277D3-744F-4206-ACC4-1A8F230113CA}" dt="2024-06-24T19:51:08.273" v="24471" actId="1035"/>
          <ac:spMkLst>
            <pc:docMk/>
            <pc:sldMk cId="285189422" sldId="879"/>
            <ac:spMk id="25" creationId="{20A41E59-AD39-4703-8B7D-4DB0A3DEBA21}"/>
          </ac:spMkLst>
        </pc:spChg>
        <pc:picChg chg="mod">
          <ac:chgData name="Victor da Silva Carvalho" userId="b36c3d71-31af-49d3-93ac-472c0145821b" providerId="ADAL" clId="{9B7277D3-744F-4206-ACC4-1A8F230113CA}" dt="2024-06-24T19:51:08.273" v="24471" actId="1035"/>
          <ac:picMkLst>
            <pc:docMk/>
            <pc:sldMk cId="285189422" sldId="879"/>
            <ac:picMk id="8" creationId="{3DAC6119-8295-13AF-9B50-3451A609ADF7}"/>
          </ac:picMkLst>
        </pc:picChg>
        <pc:picChg chg="del">
          <ac:chgData name="Victor da Silva Carvalho" userId="b36c3d71-31af-49d3-93ac-472c0145821b" providerId="ADAL" clId="{9B7277D3-744F-4206-ACC4-1A8F230113CA}" dt="2024-06-20T18:58:10.594" v="13855" actId="478"/>
          <ac:picMkLst>
            <pc:docMk/>
            <pc:sldMk cId="285189422" sldId="879"/>
            <ac:picMk id="9" creationId="{6DA25C71-D5F6-272A-3034-6CAB6608483A}"/>
          </ac:picMkLst>
        </pc:picChg>
        <pc:picChg chg="add del mod">
          <ac:chgData name="Victor da Silva Carvalho" userId="b36c3d71-31af-49d3-93ac-472c0145821b" providerId="ADAL" clId="{9B7277D3-744F-4206-ACC4-1A8F230113CA}" dt="2024-06-20T19:00:27.926" v="13887" actId="478"/>
          <ac:picMkLst>
            <pc:docMk/>
            <pc:sldMk cId="285189422" sldId="879"/>
            <ac:picMk id="13" creationId="{1B27DD4C-18EC-FD36-9EBF-78FA683D8511}"/>
          </ac:picMkLst>
        </pc:picChg>
        <pc:picChg chg="add mod">
          <ac:chgData name="Victor da Silva Carvalho" userId="b36c3d71-31af-49d3-93ac-472c0145821b" providerId="ADAL" clId="{9B7277D3-744F-4206-ACC4-1A8F230113CA}" dt="2024-06-24T19:51:08.273" v="24471" actId="1035"/>
          <ac:picMkLst>
            <pc:docMk/>
            <pc:sldMk cId="285189422" sldId="879"/>
            <ac:picMk id="19" creationId="{8C105F84-C591-9DD6-AD68-630913C4292C}"/>
          </ac:picMkLst>
        </pc:picChg>
        <pc:cxnChg chg="add mod">
          <ac:chgData name="Victor da Silva Carvalho" userId="b36c3d71-31af-49d3-93ac-472c0145821b" providerId="ADAL" clId="{9B7277D3-744F-4206-ACC4-1A8F230113CA}" dt="2024-06-24T19:51:08.273" v="24471" actId="1035"/>
          <ac:cxnSpMkLst>
            <pc:docMk/>
            <pc:sldMk cId="285189422" sldId="879"/>
            <ac:cxnSpMk id="20" creationId="{DD42B49B-B66A-6389-77A2-EBD4A21748FB}"/>
          </ac:cxnSpMkLst>
        </pc:cxnChg>
        <pc:cxnChg chg="add mod">
          <ac:chgData name="Victor da Silva Carvalho" userId="b36c3d71-31af-49d3-93ac-472c0145821b" providerId="ADAL" clId="{9B7277D3-744F-4206-ACC4-1A8F230113CA}" dt="2024-06-24T19:51:08.273" v="24471" actId="1035"/>
          <ac:cxnSpMkLst>
            <pc:docMk/>
            <pc:sldMk cId="285189422" sldId="879"/>
            <ac:cxnSpMk id="26" creationId="{9C049B75-FAFD-61A0-C1D9-A470CEA5B765}"/>
          </ac:cxnSpMkLst>
        </pc:cxnChg>
        <pc:cxnChg chg="add mod">
          <ac:chgData name="Victor da Silva Carvalho" userId="b36c3d71-31af-49d3-93ac-472c0145821b" providerId="ADAL" clId="{9B7277D3-744F-4206-ACC4-1A8F230113CA}" dt="2024-06-24T19:51:08.273" v="24471" actId="1035"/>
          <ac:cxnSpMkLst>
            <pc:docMk/>
            <pc:sldMk cId="285189422" sldId="879"/>
            <ac:cxnSpMk id="29" creationId="{6990BEB9-C449-D074-787F-A5294DA43F74}"/>
          </ac:cxnSpMkLst>
        </pc:cxnChg>
        <pc:cxnChg chg="add mod">
          <ac:chgData name="Victor da Silva Carvalho" userId="b36c3d71-31af-49d3-93ac-472c0145821b" providerId="ADAL" clId="{9B7277D3-744F-4206-ACC4-1A8F230113CA}" dt="2024-06-24T19:51:08.273" v="24471" actId="1035"/>
          <ac:cxnSpMkLst>
            <pc:docMk/>
            <pc:sldMk cId="285189422" sldId="879"/>
            <ac:cxnSpMk id="32" creationId="{3302240A-580E-8AD0-2007-262678D533FE}"/>
          </ac:cxnSpMkLst>
        </pc:cxnChg>
        <pc:cxnChg chg="add mod">
          <ac:chgData name="Victor da Silva Carvalho" userId="b36c3d71-31af-49d3-93ac-472c0145821b" providerId="ADAL" clId="{9B7277D3-744F-4206-ACC4-1A8F230113CA}" dt="2024-06-24T19:51:08.273" v="24471" actId="1035"/>
          <ac:cxnSpMkLst>
            <pc:docMk/>
            <pc:sldMk cId="285189422" sldId="879"/>
            <ac:cxnSpMk id="35" creationId="{95D4436B-CA92-EF37-9CCA-6BD9804F8025}"/>
          </ac:cxnSpMkLst>
        </pc:cxnChg>
        <pc:cxnChg chg="add mod">
          <ac:chgData name="Victor da Silva Carvalho" userId="b36c3d71-31af-49d3-93ac-472c0145821b" providerId="ADAL" clId="{9B7277D3-744F-4206-ACC4-1A8F230113CA}" dt="2024-06-24T19:51:08.273" v="24471" actId="1035"/>
          <ac:cxnSpMkLst>
            <pc:docMk/>
            <pc:sldMk cId="285189422" sldId="879"/>
            <ac:cxnSpMk id="36" creationId="{F5C2FA3A-15E9-D7EC-83D1-F64B1D8C7E74}"/>
          </ac:cxnSpMkLst>
        </pc:cxnChg>
        <pc:cxnChg chg="add mod">
          <ac:chgData name="Victor da Silva Carvalho" userId="b36c3d71-31af-49d3-93ac-472c0145821b" providerId="ADAL" clId="{9B7277D3-744F-4206-ACC4-1A8F230113CA}" dt="2024-06-24T19:51:08.273" v="24471" actId="1035"/>
          <ac:cxnSpMkLst>
            <pc:docMk/>
            <pc:sldMk cId="285189422" sldId="879"/>
            <ac:cxnSpMk id="37" creationId="{D582F37E-7DDA-5C8B-CC0B-E5C9764649D6}"/>
          </ac:cxnSpMkLst>
        </pc:cxnChg>
        <pc:cxnChg chg="add mod">
          <ac:chgData name="Victor da Silva Carvalho" userId="b36c3d71-31af-49d3-93ac-472c0145821b" providerId="ADAL" clId="{9B7277D3-744F-4206-ACC4-1A8F230113CA}" dt="2024-06-24T19:51:08.273" v="24471" actId="1035"/>
          <ac:cxnSpMkLst>
            <pc:docMk/>
            <pc:sldMk cId="285189422" sldId="879"/>
            <ac:cxnSpMk id="38" creationId="{303FE61F-3A6E-E879-23C9-51D4E844B496}"/>
          </ac:cxnSpMkLst>
        </pc:cxnChg>
        <pc:cxnChg chg="add mod">
          <ac:chgData name="Victor da Silva Carvalho" userId="b36c3d71-31af-49d3-93ac-472c0145821b" providerId="ADAL" clId="{9B7277D3-744F-4206-ACC4-1A8F230113CA}" dt="2024-06-24T19:51:08.273" v="24471" actId="1035"/>
          <ac:cxnSpMkLst>
            <pc:docMk/>
            <pc:sldMk cId="285189422" sldId="879"/>
            <ac:cxnSpMk id="55" creationId="{A2C9ADF8-5598-B9D0-67B2-6361FBC87CDC}"/>
          </ac:cxnSpMkLst>
        </pc:cxnChg>
        <pc:cxnChg chg="add mod">
          <ac:chgData name="Victor da Silva Carvalho" userId="b36c3d71-31af-49d3-93ac-472c0145821b" providerId="ADAL" clId="{9B7277D3-744F-4206-ACC4-1A8F230113CA}" dt="2024-06-24T19:51:08.273" v="24471" actId="1035"/>
          <ac:cxnSpMkLst>
            <pc:docMk/>
            <pc:sldMk cId="285189422" sldId="879"/>
            <ac:cxnSpMk id="56" creationId="{388258D0-9DE2-060F-B448-AF1ABDEEE4B6}"/>
          </ac:cxnSpMkLst>
        </pc:cxnChg>
        <pc:cxnChg chg="add mod">
          <ac:chgData name="Victor da Silva Carvalho" userId="b36c3d71-31af-49d3-93ac-472c0145821b" providerId="ADAL" clId="{9B7277D3-744F-4206-ACC4-1A8F230113CA}" dt="2024-06-24T19:51:08.273" v="24471" actId="1035"/>
          <ac:cxnSpMkLst>
            <pc:docMk/>
            <pc:sldMk cId="285189422" sldId="879"/>
            <ac:cxnSpMk id="57" creationId="{11060949-DC77-5547-6AD0-137842A07BA8}"/>
          </ac:cxnSpMkLst>
        </pc:cxnChg>
        <pc:cxnChg chg="add mod">
          <ac:chgData name="Victor da Silva Carvalho" userId="b36c3d71-31af-49d3-93ac-472c0145821b" providerId="ADAL" clId="{9B7277D3-744F-4206-ACC4-1A8F230113CA}" dt="2024-06-24T19:51:08.273" v="24471" actId="1035"/>
          <ac:cxnSpMkLst>
            <pc:docMk/>
            <pc:sldMk cId="285189422" sldId="879"/>
            <ac:cxnSpMk id="58" creationId="{7259D30B-A1FE-E7DB-7BC6-5F4810E14AB5}"/>
          </ac:cxnSpMkLst>
        </pc:cxnChg>
      </pc:sldChg>
      <pc:sldChg chg="delSp modSp add del mod delAnim">
        <pc:chgData name="Victor da Silva Carvalho" userId="b36c3d71-31af-49d3-93ac-472c0145821b" providerId="ADAL" clId="{9B7277D3-744F-4206-ACC4-1A8F230113CA}" dt="2024-06-20T00:17:30.919" v="12218" actId="47"/>
        <pc:sldMkLst>
          <pc:docMk/>
          <pc:sldMk cId="1383843540" sldId="879"/>
        </pc:sldMkLst>
        <pc:spChg chg="del">
          <ac:chgData name="Victor da Silva Carvalho" userId="b36c3d71-31af-49d3-93ac-472c0145821b" providerId="ADAL" clId="{9B7277D3-744F-4206-ACC4-1A8F230113CA}" dt="2024-06-20T00:15:10.276" v="12197" actId="478"/>
          <ac:spMkLst>
            <pc:docMk/>
            <pc:sldMk cId="1383843540" sldId="879"/>
            <ac:spMk id="24" creationId="{08E948FD-4723-6343-9304-46E9C9849A00}"/>
          </ac:spMkLst>
        </pc:spChg>
        <pc:spChg chg="mod">
          <ac:chgData name="Victor da Silva Carvalho" userId="b36c3d71-31af-49d3-93ac-472c0145821b" providerId="ADAL" clId="{9B7277D3-744F-4206-ACC4-1A8F230113CA}" dt="2024-06-20T00:15:24.929" v="12202" actId="1076"/>
          <ac:spMkLst>
            <pc:docMk/>
            <pc:sldMk cId="1383843540" sldId="879"/>
            <ac:spMk id="25" creationId="{90F24358-EDCA-AA7D-7A9D-41BE8A76435A}"/>
          </ac:spMkLst>
        </pc:spChg>
        <pc:picChg chg="del">
          <ac:chgData name="Victor da Silva Carvalho" userId="b36c3d71-31af-49d3-93ac-472c0145821b" providerId="ADAL" clId="{9B7277D3-744F-4206-ACC4-1A8F230113CA}" dt="2024-06-20T00:15:08.932" v="12196" actId="478"/>
          <ac:picMkLst>
            <pc:docMk/>
            <pc:sldMk cId="1383843540" sldId="879"/>
            <ac:picMk id="8" creationId="{434683FA-761E-F17D-44A5-3117140A43B2}"/>
          </ac:picMkLst>
        </pc:picChg>
        <pc:picChg chg="del">
          <ac:chgData name="Victor da Silva Carvalho" userId="b36c3d71-31af-49d3-93ac-472c0145821b" providerId="ADAL" clId="{9B7277D3-744F-4206-ACC4-1A8F230113CA}" dt="2024-06-20T00:15:03.466" v="12193" actId="478"/>
          <ac:picMkLst>
            <pc:docMk/>
            <pc:sldMk cId="1383843540" sldId="879"/>
            <ac:picMk id="20" creationId="{47825FCD-67B6-216B-E485-667E3888F9D1}"/>
          </ac:picMkLst>
        </pc:picChg>
        <pc:picChg chg="del">
          <ac:chgData name="Victor da Silva Carvalho" userId="b36c3d71-31af-49d3-93ac-472c0145821b" providerId="ADAL" clId="{9B7277D3-744F-4206-ACC4-1A8F230113CA}" dt="2024-06-20T00:15:07.194" v="12195" actId="478"/>
          <ac:picMkLst>
            <pc:docMk/>
            <pc:sldMk cId="1383843540" sldId="879"/>
            <ac:picMk id="22" creationId="{E0CFC300-FB13-83E3-113A-9870D24160D0}"/>
          </ac:picMkLst>
        </pc:picChg>
        <pc:picChg chg="del mod ord">
          <ac:chgData name="Victor da Silva Carvalho" userId="b36c3d71-31af-49d3-93ac-472c0145821b" providerId="ADAL" clId="{9B7277D3-744F-4206-ACC4-1A8F230113CA}" dt="2024-06-20T00:17:29.092" v="12217" actId="478"/>
          <ac:picMkLst>
            <pc:docMk/>
            <pc:sldMk cId="1383843540" sldId="879"/>
            <ac:picMk id="27" creationId="{3CDBA6C4-BAE4-409F-C9BB-CB8CCE66034B}"/>
          </ac:picMkLst>
        </pc:picChg>
      </pc:sldChg>
      <pc:sldChg chg="delSp modSp add del mod ord">
        <pc:chgData name="Victor da Silva Carvalho" userId="b36c3d71-31af-49d3-93ac-472c0145821b" providerId="ADAL" clId="{9B7277D3-744F-4206-ACC4-1A8F230113CA}" dt="2024-06-20T20:21:07.722" v="14580" actId="47"/>
        <pc:sldMkLst>
          <pc:docMk/>
          <pc:sldMk cId="2485880107" sldId="880"/>
        </pc:sldMkLst>
        <pc:spChg chg="del">
          <ac:chgData name="Victor da Silva Carvalho" userId="b36c3d71-31af-49d3-93ac-472c0145821b" providerId="ADAL" clId="{9B7277D3-744F-4206-ACC4-1A8F230113CA}" dt="2024-06-20T19:00:45.317" v="13893" actId="478"/>
          <ac:spMkLst>
            <pc:docMk/>
            <pc:sldMk cId="2485880107" sldId="880"/>
            <ac:spMk id="5" creationId="{3640C746-4B15-B254-E484-791D50FFA640}"/>
          </ac:spMkLst>
        </pc:spChg>
        <pc:spChg chg="mod">
          <ac:chgData name="Victor da Silva Carvalho" userId="b36c3d71-31af-49d3-93ac-472c0145821b" providerId="ADAL" clId="{9B7277D3-744F-4206-ACC4-1A8F230113CA}" dt="2024-06-20T19:14:19.176" v="14310" actId="20577"/>
          <ac:spMkLst>
            <pc:docMk/>
            <pc:sldMk cId="2485880107" sldId="880"/>
            <ac:spMk id="7" creationId="{20A41E59-AD39-4703-8B7D-4DB0A3DEBA21}"/>
          </ac:spMkLst>
        </pc:spChg>
      </pc:sldChg>
      <pc:sldChg chg="addSp modSp add del mod">
        <pc:chgData name="Victor da Silva Carvalho" userId="b36c3d71-31af-49d3-93ac-472c0145821b" providerId="ADAL" clId="{9B7277D3-744F-4206-ACC4-1A8F230113CA}" dt="2024-06-24T16:39:20.578" v="19578" actId="47"/>
        <pc:sldMkLst>
          <pc:docMk/>
          <pc:sldMk cId="419638871" sldId="881"/>
        </pc:sldMkLst>
        <pc:spChg chg="add mod">
          <ac:chgData name="Victor da Silva Carvalho" userId="b36c3d71-31af-49d3-93ac-472c0145821b" providerId="ADAL" clId="{9B7277D3-744F-4206-ACC4-1A8F230113CA}" dt="2024-06-21T16:55:55.727" v="16201" actId="20577"/>
          <ac:spMkLst>
            <pc:docMk/>
            <pc:sldMk cId="419638871" sldId="881"/>
            <ac:spMk id="2" creationId="{3838641B-2F18-BDBC-B0B1-0264B30C253F}"/>
          </ac:spMkLst>
        </pc:spChg>
        <pc:spChg chg="mod">
          <ac:chgData name="Victor da Silva Carvalho" userId="b36c3d71-31af-49d3-93ac-472c0145821b" providerId="ADAL" clId="{9B7277D3-744F-4206-ACC4-1A8F230113CA}" dt="2024-06-21T20:04:17.015" v="17236" actId="20577"/>
          <ac:spMkLst>
            <pc:docMk/>
            <pc:sldMk cId="419638871" sldId="881"/>
            <ac:spMk id="7" creationId="{20A41E59-AD39-4703-8B7D-4DB0A3DEBA21}"/>
          </ac:spMkLst>
        </pc:spChg>
      </pc:sldChg>
      <pc:sldChg chg="add del">
        <pc:chgData name="Victor da Silva Carvalho" userId="b36c3d71-31af-49d3-93ac-472c0145821b" providerId="ADAL" clId="{9B7277D3-744F-4206-ACC4-1A8F230113CA}" dt="2024-06-20T19:13:53.254" v="14193"/>
        <pc:sldMkLst>
          <pc:docMk/>
          <pc:sldMk cId="1893266473" sldId="881"/>
        </pc:sldMkLst>
      </pc:sldChg>
      <pc:sldChg chg="modSp add del mod ord">
        <pc:chgData name="Victor da Silva Carvalho" userId="b36c3d71-31af-49d3-93ac-472c0145821b" providerId="ADAL" clId="{9B7277D3-744F-4206-ACC4-1A8F230113CA}" dt="2024-06-20T20:26:48.588" v="14853" actId="47"/>
        <pc:sldMkLst>
          <pc:docMk/>
          <pc:sldMk cId="734781143" sldId="882"/>
        </pc:sldMkLst>
        <pc:spChg chg="mod">
          <ac:chgData name="Victor da Silva Carvalho" userId="b36c3d71-31af-49d3-93ac-472c0145821b" providerId="ADAL" clId="{9B7277D3-744F-4206-ACC4-1A8F230113CA}" dt="2024-06-20T19:31:22.941" v="14476"/>
          <ac:spMkLst>
            <pc:docMk/>
            <pc:sldMk cId="734781143" sldId="882"/>
            <ac:spMk id="7" creationId="{20A41E59-AD39-4703-8B7D-4DB0A3DEBA21}"/>
          </ac:spMkLst>
        </pc:spChg>
      </pc:sldChg>
      <pc:sldChg chg="addSp delSp modSp add mod delAnim modNotesTx">
        <pc:chgData name="Victor da Silva Carvalho" userId="b36c3d71-31af-49d3-93ac-472c0145821b" providerId="ADAL" clId="{9B7277D3-744F-4206-ACC4-1A8F230113CA}" dt="2024-06-24T16:24:19.776" v="19167" actId="20577"/>
        <pc:sldMkLst>
          <pc:docMk/>
          <pc:sldMk cId="3254123885" sldId="883"/>
        </pc:sldMkLst>
        <pc:spChg chg="del">
          <ac:chgData name="Victor da Silva Carvalho" userId="b36c3d71-31af-49d3-93ac-472c0145821b" providerId="ADAL" clId="{9B7277D3-744F-4206-ACC4-1A8F230113CA}" dt="2024-06-20T19:49:15.233" v="14478" actId="478"/>
          <ac:spMkLst>
            <pc:docMk/>
            <pc:sldMk cId="3254123885" sldId="883"/>
            <ac:spMk id="12" creationId="{EB79A2FB-0C0F-A367-2FFA-8B85B39D8354}"/>
          </ac:spMkLst>
        </pc:spChg>
        <pc:spChg chg="del">
          <ac:chgData name="Victor da Silva Carvalho" userId="b36c3d71-31af-49d3-93ac-472c0145821b" providerId="ADAL" clId="{9B7277D3-744F-4206-ACC4-1A8F230113CA}" dt="2024-06-20T19:49:15.233" v="14478" actId="478"/>
          <ac:spMkLst>
            <pc:docMk/>
            <pc:sldMk cId="3254123885" sldId="883"/>
            <ac:spMk id="13" creationId="{204CD40B-A9D1-3BD4-F174-27A8B5D72367}"/>
          </ac:spMkLst>
        </pc:spChg>
        <pc:spChg chg="del">
          <ac:chgData name="Victor da Silva Carvalho" userId="b36c3d71-31af-49d3-93ac-472c0145821b" providerId="ADAL" clId="{9B7277D3-744F-4206-ACC4-1A8F230113CA}" dt="2024-06-20T19:49:15.233" v="14478" actId="478"/>
          <ac:spMkLst>
            <pc:docMk/>
            <pc:sldMk cId="3254123885" sldId="883"/>
            <ac:spMk id="15" creationId="{EF50A98F-73AA-BB56-541F-5DE45E933323}"/>
          </ac:spMkLst>
        </pc:spChg>
        <pc:spChg chg="del">
          <ac:chgData name="Victor da Silva Carvalho" userId="b36c3d71-31af-49d3-93ac-472c0145821b" providerId="ADAL" clId="{9B7277D3-744F-4206-ACC4-1A8F230113CA}" dt="2024-06-20T19:49:15.233" v="14478" actId="478"/>
          <ac:spMkLst>
            <pc:docMk/>
            <pc:sldMk cId="3254123885" sldId="883"/>
            <ac:spMk id="17" creationId="{3C3731D1-1EF5-E75D-BEF0-3D539EFAEC43}"/>
          </ac:spMkLst>
        </pc:spChg>
        <pc:picChg chg="del">
          <ac:chgData name="Victor da Silva Carvalho" userId="b36c3d71-31af-49d3-93ac-472c0145821b" providerId="ADAL" clId="{9B7277D3-744F-4206-ACC4-1A8F230113CA}" dt="2024-06-20T19:49:15.233" v="14478" actId="478"/>
          <ac:picMkLst>
            <pc:docMk/>
            <pc:sldMk cId="3254123885" sldId="883"/>
            <ac:picMk id="7" creationId="{06D37EA2-0D0B-4E7C-3302-64498317CEF1}"/>
          </ac:picMkLst>
        </pc:picChg>
        <pc:picChg chg="add mod">
          <ac:chgData name="Victor da Silva Carvalho" userId="b36c3d71-31af-49d3-93ac-472c0145821b" providerId="ADAL" clId="{9B7277D3-744F-4206-ACC4-1A8F230113CA}" dt="2024-06-20T20:24:07.607" v="14621" actId="1076"/>
          <ac:picMkLst>
            <pc:docMk/>
            <pc:sldMk cId="3254123885" sldId="883"/>
            <ac:picMk id="8" creationId="{478831FA-4C22-A07A-8227-6BEF1FD1F1FB}"/>
          </ac:picMkLst>
        </pc:picChg>
        <pc:picChg chg="del">
          <ac:chgData name="Victor da Silva Carvalho" userId="b36c3d71-31af-49d3-93ac-472c0145821b" providerId="ADAL" clId="{9B7277D3-744F-4206-ACC4-1A8F230113CA}" dt="2024-06-20T19:49:15.233" v="14478" actId="478"/>
          <ac:picMkLst>
            <pc:docMk/>
            <pc:sldMk cId="3254123885" sldId="883"/>
            <ac:picMk id="10" creationId="{79153656-E0B8-157D-FD58-0826A64DD202}"/>
          </ac:picMkLst>
        </pc:picChg>
        <pc:picChg chg="add del mod">
          <ac:chgData name="Victor da Silva Carvalho" userId="b36c3d71-31af-49d3-93ac-472c0145821b" providerId="ADAL" clId="{9B7277D3-744F-4206-ACC4-1A8F230113CA}" dt="2024-06-20T20:24:53.897" v="14638" actId="21"/>
          <ac:picMkLst>
            <pc:docMk/>
            <pc:sldMk cId="3254123885" sldId="883"/>
            <ac:picMk id="11" creationId="{A7B400F0-DEE6-92ED-06F3-3EB4BE061BEA}"/>
          </ac:picMkLst>
        </pc:picChg>
        <pc:picChg chg="del">
          <ac:chgData name="Victor da Silva Carvalho" userId="b36c3d71-31af-49d3-93ac-472c0145821b" providerId="ADAL" clId="{9B7277D3-744F-4206-ACC4-1A8F230113CA}" dt="2024-06-20T19:49:15.233" v="14478" actId="478"/>
          <ac:picMkLst>
            <pc:docMk/>
            <pc:sldMk cId="3254123885" sldId="883"/>
            <ac:picMk id="16" creationId="{6360230D-D860-BABF-3C3B-6EF65F5C5D95}"/>
          </ac:picMkLst>
        </pc:picChg>
        <pc:picChg chg="add mod">
          <ac:chgData name="Victor da Silva Carvalho" userId="b36c3d71-31af-49d3-93ac-472c0145821b" providerId="ADAL" clId="{9B7277D3-744F-4206-ACC4-1A8F230113CA}" dt="2024-06-20T20:25:24.920" v="14653" actId="1036"/>
          <ac:picMkLst>
            <pc:docMk/>
            <pc:sldMk cId="3254123885" sldId="883"/>
            <ac:picMk id="18" creationId="{B66B3829-1386-7A8C-FEBC-2F04C21832B3}"/>
          </ac:picMkLst>
        </pc:picChg>
        <pc:picChg chg="add mod">
          <ac:chgData name="Victor da Silva Carvalho" userId="b36c3d71-31af-49d3-93ac-472c0145821b" providerId="ADAL" clId="{9B7277D3-744F-4206-ACC4-1A8F230113CA}" dt="2024-06-20T20:25:24.920" v="14653" actId="1036"/>
          <ac:picMkLst>
            <pc:docMk/>
            <pc:sldMk cId="3254123885" sldId="883"/>
            <ac:picMk id="20" creationId="{0B7BEB1F-3B9C-1E89-F07B-66298333540E}"/>
          </ac:picMkLst>
        </pc:picChg>
        <pc:cxnChg chg="del">
          <ac:chgData name="Victor da Silva Carvalho" userId="b36c3d71-31af-49d3-93ac-472c0145821b" providerId="ADAL" clId="{9B7277D3-744F-4206-ACC4-1A8F230113CA}" dt="2024-06-20T19:49:15.233" v="14478" actId="478"/>
          <ac:cxnSpMkLst>
            <pc:docMk/>
            <pc:sldMk cId="3254123885" sldId="883"/>
            <ac:cxnSpMk id="6" creationId="{F857A1A8-49F9-B02E-5CEE-8D088FC41B7A}"/>
          </ac:cxnSpMkLst>
        </pc:cxnChg>
      </pc:sldChg>
      <pc:sldChg chg="addSp delSp modSp add mod delAnim">
        <pc:chgData name="Victor da Silva Carvalho" userId="b36c3d71-31af-49d3-93ac-472c0145821b" providerId="ADAL" clId="{9B7277D3-744F-4206-ACC4-1A8F230113CA}" dt="2024-06-20T20:20:40.699" v="14579" actId="1035"/>
        <pc:sldMkLst>
          <pc:docMk/>
          <pc:sldMk cId="783829528" sldId="884"/>
        </pc:sldMkLst>
        <pc:spChg chg="del">
          <ac:chgData name="Victor da Silva Carvalho" userId="b36c3d71-31af-49d3-93ac-472c0145821b" providerId="ADAL" clId="{9B7277D3-744F-4206-ACC4-1A8F230113CA}" dt="2024-06-20T20:13:46.020" v="14537" actId="478"/>
          <ac:spMkLst>
            <pc:docMk/>
            <pc:sldMk cId="783829528" sldId="884"/>
            <ac:spMk id="12" creationId="{EB79A2FB-0C0F-A367-2FFA-8B85B39D8354}"/>
          </ac:spMkLst>
        </pc:spChg>
        <pc:spChg chg="del">
          <ac:chgData name="Victor da Silva Carvalho" userId="b36c3d71-31af-49d3-93ac-472c0145821b" providerId="ADAL" clId="{9B7277D3-744F-4206-ACC4-1A8F230113CA}" dt="2024-06-20T20:13:46.020" v="14537" actId="478"/>
          <ac:spMkLst>
            <pc:docMk/>
            <pc:sldMk cId="783829528" sldId="884"/>
            <ac:spMk id="13" creationId="{204CD40B-A9D1-3BD4-F174-27A8B5D72367}"/>
          </ac:spMkLst>
        </pc:spChg>
        <pc:spChg chg="del">
          <ac:chgData name="Victor da Silva Carvalho" userId="b36c3d71-31af-49d3-93ac-472c0145821b" providerId="ADAL" clId="{9B7277D3-744F-4206-ACC4-1A8F230113CA}" dt="2024-06-20T20:13:46.020" v="14537" actId="478"/>
          <ac:spMkLst>
            <pc:docMk/>
            <pc:sldMk cId="783829528" sldId="884"/>
            <ac:spMk id="15" creationId="{EF50A98F-73AA-BB56-541F-5DE45E933323}"/>
          </ac:spMkLst>
        </pc:spChg>
        <pc:spChg chg="del">
          <ac:chgData name="Victor da Silva Carvalho" userId="b36c3d71-31af-49d3-93ac-472c0145821b" providerId="ADAL" clId="{9B7277D3-744F-4206-ACC4-1A8F230113CA}" dt="2024-06-20T20:13:46.020" v="14537" actId="478"/>
          <ac:spMkLst>
            <pc:docMk/>
            <pc:sldMk cId="783829528" sldId="884"/>
            <ac:spMk id="17" creationId="{3C3731D1-1EF5-E75D-BEF0-3D539EFAEC43}"/>
          </ac:spMkLst>
        </pc:spChg>
        <pc:picChg chg="del">
          <ac:chgData name="Victor da Silva Carvalho" userId="b36c3d71-31af-49d3-93ac-472c0145821b" providerId="ADAL" clId="{9B7277D3-744F-4206-ACC4-1A8F230113CA}" dt="2024-06-20T20:13:46.020" v="14537" actId="478"/>
          <ac:picMkLst>
            <pc:docMk/>
            <pc:sldMk cId="783829528" sldId="884"/>
            <ac:picMk id="7" creationId="{84818B0C-CAA8-4FC9-5037-AEC3F10B0000}"/>
          </ac:picMkLst>
        </pc:picChg>
        <pc:picChg chg="add del mod">
          <ac:chgData name="Victor da Silva Carvalho" userId="b36c3d71-31af-49d3-93ac-472c0145821b" providerId="ADAL" clId="{9B7277D3-744F-4206-ACC4-1A8F230113CA}" dt="2024-06-20T20:19:24.487" v="14546" actId="21"/>
          <ac:picMkLst>
            <pc:docMk/>
            <pc:sldMk cId="783829528" sldId="884"/>
            <ac:picMk id="8" creationId="{2D455239-E068-C585-D2C5-614EA64DD360}"/>
          </ac:picMkLst>
        </pc:picChg>
        <pc:picChg chg="add mod">
          <ac:chgData name="Victor da Silva Carvalho" userId="b36c3d71-31af-49d3-93ac-472c0145821b" providerId="ADAL" clId="{9B7277D3-744F-4206-ACC4-1A8F230113CA}" dt="2024-06-20T20:20:40.699" v="14579" actId="1035"/>
          <ac:picMkLst>
            <pc:docMk/>
            <pc:sldMk cId="783829528" sldId="884"/>
            <ac:picMk id="10" creationId="{86C2D055-3ED1-F683-48A1-4C45BBA30EAE}"/>
          </ac:picMkLst>
        </pc:picChg>
        <pc:picChg chg="del">
          <ac:chgData name="Victor da Silva Carvalho" userId="b36c3d71-31af-49d3-93ac-472c0145821b" providerId="ADAL" clId="{9B7277D3-744F-4206-ACC4-1A8F230113CA}" dt="2024-06-20T20:13:46.020" v="14537" actId="478"/>
          <ac:picMkLst>
            <pc:docMk/>
            <pc:sldMk cId="783829528" sldId="884"/>
            <ac:picMk id="11" creationId="{79DE09D9-4D57-0248-FF0B-ED7FAF18FC10}"/>
          </ac:picMkLst>
        </pc:picChg>
        <pc:picChg chg="del">
          <ac:chgData name="Victor da Silva Carvalho" userId="b36c3d71-31af-49d3-93ac-472c0145821b" providerId="ADAL" clId="{9B7277D3-744F-4206-ACC4-1A8F230113CA}" dt="2024-06-20T20:13:46.020" v="14537" actId="478"/>
          <ac:picMkLst>
            <pc:docMk/>
            <pc:sldMk cId="783829528" sldId="884"/>
            <ac:picMk id="16" creationId="{6360230D-D860-BABF-3C3B-6EF65F5C5D95}"/>
          </ac:picMkLst>
        </pc:picChg>
        <pc:picChg chg="add mod">
          <ac:chgData name="Victor da Silva Carvalho" userId="b36c3d71-31af-49d3-93ac-472c0145821b" providerId="ADAL" clId="{9B7277D3-744F-4206-ACC4-1A8F230113CA}" dt="2024-06-20T20:20:28.800" v="14571" actId="465"/>
          <ac:picMkLst>
            <pc:docMk/>
            <pc:sldMk cId="783829528" sldId="884"/>
            <ac:picMk id="18" creationId="{A8B4E085-8A9E-52C0-FBEA-EB8C234CF1BD}"/>
          </ac:picMkLst>
        </pc:picChg>
        <pc:picChg chg="add mod">
          <ac:chgData name="Victor da Silva Carvalho" userId="b36c3d71-31af-49d3-93ac-472c0145821b" providerId="ADAL" clId="{9B7277D3-744F-4206-ACC4-1A8F230113CA}" dt="2024-06-20T20:20:39.623" v="14574" actId="1035"/>
          <ac:picMkLst>
            <pc:docMk/>
            <pc:sldMk cId="783829528" sldId="884"/>
            <ac:picMk id="20" creationId="{B161CA72-4AE5-2148-B006-BFFCA733EECB}"/>
          </ac:picMkLst>
        </pc:picChg>
        <pc:cxnChg chg="del">
          <ac:chgData name="Victor da Silva Carvalho" userId="b36c3d71-31af-49d3-93ac-472c0145821b" providerId="ADAL" clId="{9B7277D3-744F-4206-ACC4-1A8F230113CA}" dt="2024-06-20T20:13:46.020" v="14537" actId="478"/>
          <ac:cxnSpMkLst>
            <pc:docMk/>
            <pc:sldMk cId="783829528" sldId="884"/>
            <ac:cxnSpMk id="6" creationId="{F857A1A8-49F9-B02E-5CEE-8D088FC41B7A}"/>
          </ac:cxnSpMkLst>
        </pc:cxnChg>
      </pc:sldChg>
      <pc:sldChg chg="delSp modSp add mod delAnim modNotesTx">
        <pc:chgData name="Victor da Silva Carvalho" userId="b36c3d71-31af-49d3-93ac-472c0145821b" providerId="ADAL" clId="{9B7277D3-744F-4206-ACC4-1A8F230113CA}" dt="2024-06-21T19:11:08.949" v="16899" actId="1076"/>
        <pc:sldMkLst>
          <pc:docMk/>
          <pc:sldMk cId="3947024250" sldId="885"/>
        </pc:sldMkLst>
        <pc:spChg chg="mod">
          <ac:chgData name="Victor da Silva Carvalho" userId="b36c3d71-31af-49d3-93ac-472c0145821b" providerId="ADAL" clId="{9B7277D3-744F-4206-ACC4-1A8F230113CA}" dt="2024-06-21T19:04:13.075" v="16841" actId="20577"/>
          <ac:spMkLst>
            <pc:docMk/>
            <pc:sldMk cId="3947024250" sldId="885"/>
            <ac:spMk id="2" creationId="{217FE9BC-F063-BB1E-C18F-1065A843F459}"/>
          </ac:spMkLst>
        </pc:spChg>
        <pc:spChg chg="del">
          <ac:chgData name="Victor da Silva Carvalho" userId="b36c3d71-31af-49d3-93ac-472c0145821b" providerId="ADAL" clId="{9B7277D3-744F-4206-ACC4-1A8F230113CA}" dt="2024-06-20T23:12:03.376" v="14916" actId="478"/>
          <ac:spMkLst>
            <pc:docMk/>
            <pc:sldMk cId="3947024250" sldId="885"/>
            <ac:spMk id="5" creationId="{EDB40F1E-B77F-B1C9-EA66-5BBA0C63A948}"/>
          </ac:spMkLst>
        </pc:spChg>
        <pc:spChg chg="del">
          <ac:chgData name="Victor da Silva Carvalho" userId="b36c3d71-31af-49d3-93ac-472c0145821b" providerId="ADAL" clId="{9B7277D3-744F-4206-ACC4-1A8F230113CA}" dt="2024-06-20T23:12:03.376" v="14916" actId="478"/>
          <ac:spMkLst>
            <pc:docMk/>
            <pc:sldMk cId="3947024250" sldId="885"/>
            <ac:spMk id="6" creationId="{DC9386F9-305A-CA3B-F04F-6DD4AFDDF7F3}"/>
          </ac:spMkLst>
        </pc:spChg>
        <pc:spChg chg="del">
          <ac:chgData name="Victor da Silva Carvalho" userId="b36c3d71-31af-49d3-93ac-472c0145821b" providerId="ADAL" clId="{9B7277D3-744F-4206-ACC4-1A8F230113CA}" dt="2024-06-20T23:12:03.376" v="14916" actId="478"/>
          <ac:spMkLst>
            <pc:docMk/>
            <pc:sldMk cId="3947024250" sldId="885"/>
            <ac:spMk id="7" creationId="{EF088ABD-DD13-A578-2288-525A14480273}"/>
          </ac:spMkLst>
        </pc:spChg>
        <pc:spChg chg="del">
          <ac:chgData name="Victor da Silva Carvalho" userId="b36c3d71-31af-49d3-93ac-472c0145821b" providerId="ADAL" clId="{9B7277D3-744F-4206-ACC4-1A8F230113CA}" dt="2024-06-20T23:12:03.376" v="14916" actId="478"/>
          <ac:spMkLst>
            <pc:docMk/>
            <pc:sldMk cId="3947024250" sldId="885"/>
            <ac:spMk id="23" creationId="{4196FCE4-E837-4AA8-A411-C9A31C32B56E}"/>
          </ac:spMkLst>
        </pc:spChg>
        <pc:spChg chg="del">
          <ac:chgData name="Victor da Silva Carvalho" userId="b36c3d71-31af-49d3-93ac-472c0145821b" providerId="ADAL" clId="{9B7277D3-744F-4206-ACC4-1A8F230113CA}" dt="2024-06-20T23:12:03.376" v="14916" actId="478"/>
          <ac:spMkLst>
            <pc:docMk/>
            <pc:sldMk cId="3947024250" sldId="885"/>
            <ac:spMk id="24" creationId="{4D601E82-4F27-4CE3-9D0F-1E1890B8434C}"/>
          </ac:spMkLst>
        </pc:spChg>
        <pc:spChg chg="mod">
          <ac:chgData name="Victor da Silva Carvalho" userId="b36c3d71-31af-49d3-93ac-472c0145821b" providerId="ADAL" clId="{9B7277D3-744F-4206-ACC4-1A8F230113CA}" dt="2024-06-21T19:11:08.949" v="16899" actId="1076"/>
          <ac:spMkLst>
            <pc:docMk/>
            <pc:sldMk cId="3947024250" sldId="885"/>
            <ac:spMk id="25" creationId="{20A41E59-AD39-4703-8B7D-4DB0A3DEBA21}"/>
          </ac:spMkLst>
        </pc:spChg>
        <pc:picChg chg="del">
          <ac:chgData name="Victor da Silva Carvalho" userId="b36c3d71-31af-49d3-93ac-472c0145821b" providerId="ADAL" clId="{9B7277D3-744F-4206-ACC4-1A8F230113CA}" dt="2024-06-20T23:11:49.144" v="14912" actId="478"/>
          <ac:picMkLst>
            <pc:docMk/>
            <pc:sldMk cId="3947024250" sldId="885"/>
            <ac:picMk id="8" creationId="{3DAC6119-8295-13AF-9B50-3451A609ADF7}"/>
          </ac:picMkLst>
        </pc:picChg>
        <pc:picChg chg="del">
          <ac:chgData name="Victor da Silva Carvalho" userId="b36c3d71-31af-49d3-93ac-472c0145821b" providerId="ADAL" clId="{9B7277D3-744F-4206-ACC4-1A8F230113CA}" dt="2024-06-20T23:11:50.424" v="14913" actId="478"/>
          <ac:picMkLst>
            <pc:docMk/>
            <pc:sldMk cId="3947024250" sldId="885"/>
            <ac:picMk id="9" creationId="{6DA25C71-D5F6-272A-3034-6CAB6608483A}"/>
          </ac:picMkLst>
        </pc:picChg>
      </pc:sldChg>
      <pc:sldChg chg="addSp delSp modSp add mod delAnim modAnim modNotesTx">
        <pc:chgData name="Victor da Silva Carvalho" userId="b36c3d71-31af-49d3-93ac-472c0145821b" providerId="ADAL" clId="{9B7277D3-744F-4206-ACC4-1A8F230113CA}" dt="2024-06-21T16:36:06.473" v="15674" actId="6549"/>
        <pc:sldMkLst>
          <pc:docMk/>
          <pc:sldMk cId="1586435347" sldId="886"/>
        </pc:sldMkLst>
        <pc:spChg chg="mod">
          <ac:chgData name="Victor da Silva Carvalho" userId="b36c3d71-31af-49d3-93ac-472c0145821b" providerId="ADAL" clId="{9B7277D3-744F-4206-ACC4-1A8F230113CA}" dt="2024-06-21T14:31:57.728" v="15293" actId="20577"/>
          <ac:spMkLst>
            <pc:docMk/>
            <pc:sldMk cId="1586435347" sldId="886"/>
            <ac:spMk id="2" creationId="{3838641B-2F18-BDBC-B0B1-0264B30C253F}"/>
          </ac:spMkLst>
        </pc:spChg>
        <pc:spChg chg="add del mod">
          <ac:chgData name="Victor da Silva Carvalho" userId="b36c3d71-31af-49d3-93ac-472c0145821b" providerId="ADAL" clId="{9B7277D3-744F-4206-ACC4-1A8F230113CA}" dt="2024-06-21T14:34:35.959" v="15294" actId="478"/>
          <ac:spMkLst>
            <pc:docMk/>
            <pc:sldMk cId="1586435347" sldId="886"/>
            <ac:spMk id="5" creationId="{E75C4F39-6807-C89D-BF6B-F13CBCD50792}"/>
          </ac:spMkLst>
        </pc:spChg>
        <pc:spChg chg="del mod">
          <ac:chgData name="Victor da Silva Carvalho" userId="b36c3d71-31af-49d3-93ac-472c0145821b" providerId="ADAL" clId="{9B7277D3-744F-4206-ACC4-1A8F230113CA}" dt="2024-06-21T14:27:35.820" v="15077" actId="478"/>
          <ac:spMkLst>
            <pc:docMk/>
            <pc:sldMk cId="1586435347" sldId="886"/>
            <ac:spMk id="7" creationId="{20A41E59-AD39-4703-8B7D-4DB0A3DEBA21}"/>
          </ac:spMkLst>
        </pc:spChg>
        <pc:spChg chg="add del mod">
          <ac:chgData name="Victor da Silva Carvalho" userId="b36c3d71-31af-49d3-93ac-472c0145821b" providerId="ADAL" clId="{9B7277D3-744F-4206-ACC4-1A8F230113CA}" dt="2024-06-21T14:34:35.959" v="15294" actId="478"/>
          <ac:spMkLst>
            <pc:docMk/>
            <pc:sldMk cId="1586435347" sldId="886"/>
            <ac:spMk id="11" creationId="{7C2EB54C-5505-FC29-D47F-50EB4DF2CBEB}"/>
          </ac:spMkLst>
        </pc:spChg>
        <pc:picChg chg="add del mod">
          <ac:chgData name="Victor da Silva Carvalho" userId="b36c3d71-31af-49d3-93ac-472c0145821b" providerId="ADAL" clId="{9B7277D3-744F-4206-ACC4-1A8F230113CA}" dt="2024-06-21T14:34:35.959" v="15294" actId="478"/>
          <ac:picMkLst>
            <pc:docMk/>
            <pc:sldMk cId="1586435347" sldId="886"/>
            <ac:picMk id="8" creationId="{11FA9412-C234-9A0F-A924-82EB63D4196A}"/>
          </ac:picMkLst>
        </pc:picChg>
        <pc:picChg chg="add del mod">
          <ac:chgData name="Victor da Silva Carvalho" userId="b36c3d71-31af-49d3-93ac-472c0145821b" providerId="ADAL" clId="{9B7277D3-744F-4206-ACC4-1A8F230113CA}" dt="2024-06-21T14:34:35.959" v="15294" actId="478"/>
          <ac:picMkLst>
            <pc:docMk/>
            <pc:sldMk cId="1586435347" sldId="886"/>
            <ac:picMk id="10" creationId="{CA2C6448-DFEA-76C2-2F32-8135A867AEC1}"/>
          </ac:picMkLst>
        </pc:picChg>
        <pc:picChg chg="add del mod">
          <ac:chgData name="Victor da Silva Carvalho" userId="b36c3d71-31af-49d3-93ac-472c0145821b" providerId="ADAL" clId="{9B7277D3-744F-4206-ACC4-1A8F230113CA}" dt="2024-06-21T14:31:43.643" v="15264" actId="478"/>
          <ac:picMkLst>
            <pc:docMk/>
            <pc:sldMk cId="1586435347" sldId="886"/>
            <ac:picMk id="13" creationId="{81C42140-05AF-DC97-06B1-3A01642B211D}"/>
          </ac:picMkLst>
        </pc:picChg>
        <pc:picChg chg="add mod">
          <ac:chgData name="Victor da Silva Carvalho" userId="b36c3d71-31af-49d3-93ac-472c0145821b" providerId="ADAL" clId="{9B7277D3-744F-4206-ACC4-1A8F230113CA}" dt="2024-06-21T14:36:57.723" v="15323" actId="1076"/>
          <ac:picMkLst>
            <pc:docMk/>
            <pc:sldMk cId="1586435347" sldId="886"/>
            <ac:picMk id="15" creationId="{44623ED8-5F4D-C8C8-4E0F-F00615CF6690}"/>
          </ac:picMkLst>
        </pc:picChg>
      </pc:sldChg>
      <pc:sldChg chg="modSp add modAnim">
        <pc:chgData name="Victor da Silva Carvalho" userId="b36c3d71-31af-49d3-93ac-472c0145821b" providerId="ADAL" clId="{9B7277D3-744F-4206-ACC4-1A8F230113CA}" dt="2024-06-24T19:24:38.582" v="22895"/>
        <pc:sldMkLst>
          <pc:docMk/>
          <pc:sldMk cId="1691571475" sldId="887"/>
        </pc:sldMkLst>
        <pc:spChg chg="mod">
          <ac:chgData name="Victor da Silva Carvalho" userId="b36c3d71-31af-49d3-93ac-472c0145821b" providerId="ADAL" clId="{9B7277D3-744F-4206-ACC4-1A8F230113CA}" dt="2024-06-24T18:41:30.168" v="22890" actId="20577"/>
          <ac:spMkLst>
            <pc:docMk/>
            <pc:sldMk cId="1691571475" sldId="887"/>
            <ac:spMk id="11" creationId="{7C2EB54C-5505-FC29-D47F-50EB4DF2CBEB}"/>
          </ac:spMkLst>
        </pc:spChg>
      </pc:sldChg>
      <pc:sldChg chg="addSp delSp modSp add mod modAnim modNotesTx">
        <pc:chgData name="Victor da Silva Carvalho" userId="b36c3d71-31af-49d3-93ac-472c0145821b" providerId="ADAL" clId="{9B7277D3-744F-4206-ACC4-1A8F230113CA}" dt="2024-06-21T16:36:51.256" v="15837" actId="20577"/>
        <pc:sldMkLst>
          <pc:docMk/>
          <pc:sldMk cId="2289905201" sldId="888"/>
        </pc:sldMkLst>
        <pc:spChg chg="mod">
          <ac:chgData name="Victor da Silva Carvalho" userId="b36c3d71-31af-49d3-93ac-472c0145821b" providerId="ADAL" clId="{9B7277D3-744F-4206-ACC4-1A8F230113CA}" dt="2024-06-21T16:34:25.218" v="15564" actId="20577"/>
          <ac:spMkLst>
            <pc:docMk/>
            <pc:sldMk cId="2289905201" sldId="888"/>
            <ac:spMk id="2" creationId="{3838641B-2F18-BDBC-B0B1-0264B30C253F}"/>
          </ac:spMkLst>
        </pc:spChg>
        <pc:spChg chg="add mod">
          <ac:chgData name="Victor da Silva Carvalho" userId="b36c3d71-31af-49d3-93ac-472c0145821b" providerId="ADAL" clId="{9B7277D3-744F-4206-ACC4-1A8F230113CA}" dt="2024-06-21T14:36:33.647" v="15317" actId="1076"/>
          <ac:spMkLst>
            <pc:docMk/>
            <pc:sldMk cId="2289905201" sldId="888"/>
            <ac:spMk id="9" creationId="{7139D80D-4B72-36A3-5004-F196ACD28510}"/>
          </ac:spMkLst>
        </pc:spChg>
        <pc:picChg chg="add mod">
          <ac:chgData name="Victor da Silva Carvalho" userId="b36c3d71-31af-49d3-93ac-472c0145821b" providerId="ADAL" clId="{9B7277D3-744F-4206-ACC4-1A8F230113CA}" dt="2024-06-21T14:36:43.883" v="15320" actId="692"/>
          <ac:picMkLst>
            <pc:docMk/>
            <pc:sldMk cId="2289905201" sldId="888"/>
            <ac:picMk id="6" creationId="{8F17E8DB-4A0D-F50B-9575-D5CF95639573}"/>
          </ac:picMkLst>
        </pc:picChg>
        <pc:picChg chg="add mod">
          <ac:chgData name="Victor da Silva Carvalho" userId="b36c3d71-31af-49d3-93ac-472c0145821b" providerId="ADAL" clId="{9B7277D3-744F-4206-ACC4-1A8F230113CA}" dt="2024-06-21T14:36:43.883" v="15320" actId="692"/>
          <ac:picMkLst>
            <pc:docMk/>
            <pc:sldMk cId="2289905201" sldId="888"/>
            <ac:picMk id="8" creationId="{E1F925D5-F6A9-62E8-0116-8BBCAAC04E3A}"/>
          </ac:picMkLst>
        </pc:picChg>
        <pc:picChg chg="del">
          <ac:chgData name="Victor da Silva Carvalho" userId="b36c3d71-31af-49d3-93ac-472c0145821b" providerId="ADAL" clId="{9B7277D3-744F-4206-ACC4-1A8F230113CA}" dt="2024-06-21T14:35:32.867" v="15299" actId="478"/>
          <ac:picMkLst>
            <pc:docMk/>
            <pc:sldMk cId="2289905201" sldId="888"/>
            <ac:picMk id="15" creationId="{44623ED8-5F4D-C8C8-4E0F-F00615CF6690}"/>
          </ac:picMkLst>
        </pc:picChg>
      </pc:sldChg>
      <pc:sldChg chg="addSp delSp modSp add mod modAnim modNotesTx">
        <pc:chgData name="Victor da Silva Carvalho" userId="b36c3d71-31af-49d3-93ac-472c0145821b" providerId="ADAL" clId="{9B7277D3-744F-4206-ACC4-1A8F230113CA}" dt="2024-06-21T16:36:57.153" v="15838" actId="20577"/>
        <pc:sldMkLst>
          <pc:docMk/>
          <pc:sldMk cId="2654772186" sldId="889"/>
        </pc:sldMkLst>
        <pc:spChg chg="mod">
          <ac:chgData name="Victor da Silva Carvalho" userId="b36c3d71-31af-49d3-93ac-472c0145821b" providerId="ADAL" clId="{9B7277D3-744F-4206-ACC4-1A8F230113CA}" dt="2024-06-21T16:35:02.209" v="15617" actId="20577"/>
          <ac:spMkLst>
            <pc:docMk/>
            <pc:sldMk cId="2654772186" sldId="889"/>
            <ac:spMk id="2" creationId="{3838641B-2F18-BDBC-B0B1-0264B30C253F}"/>
          </ac:spMkLst>
        </pc:spChg>
        <pc:spChg chg="del">
          <ac:chgData name="Victor da Silva Carvalho" userId="b36c3d71-31af-49d3-93ac-472c0145821b" providerId="ADAL" clId="{9B7277D3-744F-4206-ACC4-1A8F230113CA}" dt="2024-06-21T16:21:14.805" v="15331" actId="478"/>
          <ac:spMkLst>
            <pc:docMk/>
            <pc:sldMk cId="2654772186" sldId="889"/>
            <ac:spMk id="9" creationId="{7139D80D-4B72-36A3-5004-F196ACD28510}"/>
          </ac:spMkLst>
        </pc:spChg>
        <pc:picChg chg="del">
          <ac:chgData name="Victor da Silva Carvalho" userId="b36c3d71-31af-49d3-93ac-472c0145821b" providerId="ADAL" clId="{9B7277D3-744F-4206-ACC4-1A8F230113CA}" dt="2024-06-21T16:17:17.886" v="15325" actId="478"/>
          <ac:picMkLst>
            <pc:docMk/>
            <pc:sldMk cId="2654772186" sldId="889"/>
            <ac:picMk id="6" creationId="{8F17E8DB-4A0D-F50B-9575-D5CF95639573}"/>
          </ac:picMkLst>
        </pc:picChg>
        <pc:picChg chg="add mod">
          <ac:chgData name="Victor da Silva Carvalho" userId="b36c3d71-31af-49d3-93ac-472c0145821b" providerId="ADAL" clId="{9B7277D3-744F-4206-ACC4-1A8F230113CA}" dt="2024-06-21T16:35:22.086" v="15639" actId="1035"/>
          <ac:picMkLst>
            <pc:docMk/>
            <pc:sldMk cId="2654772186" sldId="889"/>
            <ac:picMk id="7" creationId="{4AF74F93-B84D-790A-0932-20FB4B093B15}"/>
          </ac:picMkLst>
        </pc:picChg>
        <pc:picChg chg="del">
          <ac:chgData name="Victor da Silva Carvalho" userId="b36c3d71-31af-49d3-93ac-472c0145821b" providerId="ADAL" clId="{9B7277D3-744F-4206-ACC4-1A8F230113CA}" dt="2024-06-21T16:21:12.668" v="15329" actId="478"/>
          <ac:picMkLst>
            <pc:docMk/>
            <pc:sldMk cId="2654772186" sldId="889"/>
            <ac:picMk id="8" creationId="{E1F925D5-F6A9-62E8-0116-8BBCAAC04E3A}"/>
          </ac:picMkLst>
        </pc:picChg>
        <pc:picChg chg="add del mod">
          <ac:chgData name="Victor da Silva Carvalho" userId="b36c3d71-31af-49d3-93ac-472c0145821b" providerId="ADAL" clId="{9B7277D3-744F-4206-ACC4-1A8F230113CA}" dt="2024-06-21T16:22:35.661" v="15336" actId="478"/>
          <ac:picMkLst>
            <pc:docMk/>
            <pc:sldMk cId="2654772186" sldId="889"/>
            <ac:picMk id="11" creationId="{897DDAF4-6258-6CC5-888F-B9564357A94A}"/>
          </ac:picMkLst>
        </pc:picChg>
        <pc:picChg chg="add mod">
          <ac:chgData name="Victor da Silva Carvalho" userId="b36c3d71-31af-49d3-93ac-472c0145821b" providerId="ADAL" clId="{9B7277D3-744F-4206-ACC4-1A8F230113CA}" dt="2024-06-21T16:35:22.086" v="15639" actId="1035"/>
          <ac:picMkLst>
            <pc:docMk/>
            <pc:sldMk cId="2654772186" sldId="889"/>
            <ac:picMk id="13" creationId="{5CAAAD79-5A0E-C351-FECE-1C9C15E17CBB}"/>
          </ac:picMkLst>
        </pc:picChg>
        <pc:cxnChg chg="mod">
          <ac:chgData name="Victor da Silva Carvalho" userId="b36c3d71-31af-49d3-93ac-472c0145821b" providerId="ADAL" clId="{9B7277D3-744F-4206-ACC4-1A8F230113CA}" dt="2024-06-21T16:35:26.380" v="15647" actId="1036"/>
          <ac:cxnSpMkLst>
            <pc:docMk/>
            <pc:sldMk cId="2654772186" sldId="889"/>
            <ac:cxnSpMk id="3" creationId="{09D28D18-07B4-082C-3C65-32B7116F962E}"/>
          </ac:cxnSpMkLst>
        </pc:cxnChg>
        <pc:cxnChg chg="add mod">
          <ac:chgData name="Victor da Silva Carvalho" userId="b36c3d71-31af-49d3-93ac-472c0145821b" providerId="ADAL" clId="{9B7277D3-744F-4206-ACC4-1A8F230113CA}" dt="2024-06-21T16:22:54.942" v="15343"/>
          <ac:cxnSpMkLst>
            <pc:docMk/>
            <pc:sldMk cId="2654772186" sldId="889"/>
            <ac:cxnSpMk id="14" creationId="{2DDD91DA-454B-2406-6C7D-F9C00C7FFA86}"/>
          </ac:cxnSpMkLst>
        </pc:cxnChg>
      </pc:sldChg>
      <pc:sldChg chg="addSp delSp modSp add mod delAnim modNotesTx">
        <pc:chgData name="Victor da Silva Carvalho" userId="b36c3d71-31af-49d3-93ac-472c0145821b" providerId="ADAL" clId="{9B7277D3-744F-4206-ACC4-1A8F230113CA}" dt="2024-06-24T20:21:20.096" v="25516" actId="20577"/>
        <pc:sldMkLst>
          <pc:docMk/>
          <pc:sldMk cId="4160164119" sldId="890"/>
        </pc:sldMkLst>
        <pc:spChg chg="mod">
          <ac:chgData name="Victor da Silva Carvalho" userId="b36c3d71-31af-49d3-93ac-472c0145821b" providerId="ADAL" clId="{9B7277D3-744F-4206-ACC4-1A8F230113CA}" dt="2024-06-21T16:44:38.946" v="16182" actId="1035"/>
          <ac:spMkLst>
            <pc:docMk/>
            <pc:sldMk cId="4160164119" sldId="890"/>
            <ac:spMk id="2" creationId="{3838641B-2F18-BDBC-B0B1-0264B30C253F}"/>
          </ac:spMkLst>
        </pc:spChg>
        <pc:spChg chg="add mod">
          <ac:chgData name="Victor da Silva Carvalho" userId="b36c3d71-31af-49d3-93ac-472c0145821b" providerId="ADAL" clId="{9B7277D3-744F-4206-ACC4-1A8F230113CA}" dt="2024-06-21T16:44:43.624" v="16193" actId="1035"/>
          <ac:spMkLst>
            <pc:docMk/>
            <pc:sldMk cId="4160164119" sldId="890"/>
            <ac:spMk id="11" creationId="{347D28D5-543D-ADC5-030B-8D382A02D9E4}"/>
          </ac:spMkLst>
        </pc:spChg>
        <pc:spChg chg="add mod">
          <ac:chgData name="Victor da Silva Carvalho" userId="b36c3d71-31af-49d3-93ac-472c0145821b" providerId="ADAL" clId="{9B7277D3-744F-4206-ACC4-1A8F230113CA}" dt="2024-06-21T16:44:43.624" v="16193" actId="1035"/>
          <ac:spMkLst>
            <pc:docMk/>
            <pc:sldMk cId="4160164119" sldId="890"/>
            <ac:spMk id="12" creationId="{7172E62A-CAC8-F2AA-D4A2-938FA2DCD2CF}"/>
          </ac:spMkLst>
        </pc:spChg>
        <pc:picChg chg="mod">
          <ac:chgData name="Victor da Silva Carvalho" userId="b36c3d71-31af-49d3-93ac-472c0145821b" providerId="ADAL" clId="{9B7277D3-744F-4206-ACC4-1A8F230113CA}" dt="2024-06-21T16:44:38.946" v="16182" actId="1035"/>
          <ac:picMkLst>
            <pc:docMk/>
            <pc:sldMk cId="4160164119" sldId="890"/>
            <ac:picMk id="4" creationId="{11BBAA8F-0F1A-3AEA-5FBD-016E1896013F}"/>
          </ac:picMkLst>
        </pc:picChg>
        <pc:picChg chg="add del mod">
          <ac:chgData name="Victor da Silva Carvalho" userId="b36c3d71-31af-49d3-93ac-472c0145821b" providerId="ADAL" clId="{9B7277D3-744F-4206-ACC4-1A8F230113CA}" dt="2024-06-21T16:29:43.813" v="15486" actId="21"/>
          <ac:picMkLst>
            <pc:docMk/>
            <pc:sldMk cId="4160164119" sldId="890"/>
            <ac:picMk id="6" creationId="{4D956FA9-8095-22E6-64A7-412F35A3BA6F}"/>
          </ac:picMkLst>
        </pc:picChg>
        <pc:picChg chg="del">
          <ac:chgData name="Victor da Silva Carvalho" userId="b36c3d71-31af-49d3-93ac-472c0145821b" providerId="ADAL" clId="{9B7277D3-744F-4206-ACC4-1A8F230113CA}" dt="2024-06-21T16:29:46.956" v="15488" actId="478"/>
          <ac:picMkLst>
            <pc:docMk/>
            <pc:sldMk cId="4160164119" sldId="890"/>
            <ac:picMk id="7" creationId="{4AF74F93-B84D-790A-0932-20FB4B093B15}"/>
          </ac:picMkLst>
        </pc:picChg>
        <pc:picChg chg="add del mod">
          <ac:chgData name="Victor da Silva Carvalho" userId="b36c3d71-31af-49d3-93ac-472c0145821b" providerId="ADAL" clId="{9B7277D3-744F-4206-ACC4-1A8F230113CA}" dt="2024-06-21T16:43:23.321" v="16162" actId="478"/>
          <ac:picMkLst>
            <pc:docMk/>
            <pc:sldMk cId="4160164119" sldId="890"/>
            <ac:picMk id="8" creationId="{4D956FA9-8095-22E6-64A7-412F35A3BA6F}"/>
          </ac:picMkLst>
        </pc:picChg>
        <pc:picChg chg="add mod">
          <ac:chgData name="Victor da Silva Carvalho" userId="b36c3d71-31af-49d3-93ac-472c0145821b" providerId="ADAL" clId="{9B7277D3-744F-4206-ACC4-1A8F230113CA}" dt="2024-06-21T16:44:43.624" v="16193" actId="1035"/>
          <ac:picMkLst>
            <pc:docMk/>
            <pc:sldMk cId="4160164119" sldId="890"/>
            <ac:picMk id="10" creationId="{5B4E03EF-3CC2-DA9E-8F37-41BFE8D7D016}"/>
          </ac:picMkLst>
        </pc:picChg>
        <pc:picChg chg="del">
          <ac:chgData name="Victor da Silva Carvalho" userId="b36c3d71-31af-49d3-93ac-472c0145821b" providerId="ADAL" clId="{9B7277D3-744F-4206-ACC4-1A8F230113CA}" dt="2024-06-21T16:29:46.468" v="15487" actId="478"/>
          <ac:picMkLst>
            <pc:docMk/>
            <pc:sldMk cId="4160164119" sldId="890"/>
            <ac:picMk id="13" creationId="{5CAAAD79-5A0E-C351-FECE-1C9C15E17CBB}"/>
          </ac:picMkLst>
        </pc:picChg>
        <pc:cxnChg chg="mod">
          <ac:chgData name="Victor da Silva Carvalho" userId="b36c3d71-31af-49d3-93ac-472c0145821b" providerId="ADAL" clId="{9B7277D3-744F-4206-ACC4-1A8F230113CA}" dt="2024-06-21T16:44:38.946" v="16182" actId="1035"/>
          <ac:cxnSpMkLst>
            <pc:docMk/>
            <pc:sldMk cId="4160164119" sldId="890"/>
            <ac:cxnSpMk id="3" creationId="{09D28D18-07B4-082C-3C65-32B7116F962E}"/>
          </ac:cxnSpMkLst>
        </pc:cxnChg>
      </pc:sldChg>
      <pc:sldChg chg="addSp delSp modSp add mod delAnim modAnim modNotesTx">
        <pc:chgData name="Victor da Silva Carvalho" userId="b36c3d71-31af-49d3-93ac-472c0145821b" providerId="ADAL" clId="{9B7277D3-744F-4206-ACC4-1A8F230113CA}" dt="2024-06-24T17:36:37.244" v="20065"/>
        <pc:sldMkLst>
          <pc:docMk/>
          <pc:sldMk cId="1484738832" sldId="891"/>
        </pc:sldMkLst>
        <pc:spChg chg="mod">
          <ac:chgData name="Victor da Silva Carvalho" userId="b36c3d71-31af-49d3-93ac-472c0145821b" providerId="ADAL" clId="{9B7277D3-744F-4206-ACC4-1A8F230113CA}" dt="2024-06-24T14:27:02.922" v="17691" actId="20577"/>
          <ac:spMkLst>
            <pc:docMk/>
            <pc:sldMk cId="1484738832" sldId="891"/>
            <ac:spMk id="2" creationId="{217FE9BC-F063-BB1E-C18F-1065A843F459}"/>
          </ac:spMkLst>
        </pc:spChg>
        <pc:spChg chg="del">
          <ac:chgData name="Victor da Silva Carvalho" userId="b36c3d71-31af-49d3-93ac-472c0145821b" providerId="ADAL" clId="{9B7277D3-744F-4206-ACC4-1A8F230113CA}" dt="2024-06-24T14:46:20.456" v="18757" actId="478"/>
          <ac:spMkLst>
            <pc:docMk/>
            <pc:sldMk cId="1484738832" sldId="891"/>
            <ac:spMk id="5" creationId="{EDB40F1E-B77F-B1C9-EA66-5BBA0C63A948}"/>
          </ac:spMkLst>
        </pc:spChg>
        <pc:spChg chg="del">
          <ac:chgData name="Victor da Silva Carvalho" userId="b36c3d71-31af-49d3-93ac-472c0145821b" providerId="ADAL" clId="{9B7277D3-744F-4206-ACC4-1A8F230113CA}" dt="2024-06-24T14:46:20.456" v="18757" actId="478"/>
          <ac:spMkLst>
            <pc:docMk/>
            <pc:sldMk cId="1484738832" sldId="891"/>
            <ac:spMk id="6" creationId="{DC9386F9-305A-CA3B-F04F-6DD4AFDDF7F3}"/>
          </ac:spMkLst>
        </pc:spChg>
        <pc:spChg chg="del">
          <ac:chgData name="Victor da Silva Carvalho" userId="b36c3d71-31af-49d3-93ac-472c0145821b" providerId="ADAL" clId="{9B7277D3-744F-4206-ACC4-1A8F230113CA}" dt="2024-06-24T14:46:20.456" v="18757" actId="478"/>
          <ac:spMkLst>
            <pc:docMk/>
            <pc:sldMk cId="1484738832" sldId="891"/>
            <ac:spMk id="7" creationId="{EF088ABD-DD13-A578-2288-525A14480273}"/>
          </ac:spMkLst>
        </pc:spChg>
        <pc:spChg chg="add mod">
          <ac:chgData name="Victor da Silva Carvalho" userId="b36c3d71-31af-49d3-93ac-472c0145821b" providerId="ADAL" clId="{9B7277D3-744F-4206-ACC4-1A8F230113CA}" dt="2024-06-24T16:36:09.329" v="19554" actId="1037"/>
          <ac:spMkLst>
            <pc:docMk/>
            <pc:sldMk cId="1484738832" sldId="891"/>
            <ac:spMk id="10" creationId="{82110830-C68A-CBD7-7E98-1B86731DAF0A}"/>
          </ac:spMkLst>
        </pc:spChg>
        <pc:spChg chg="add mod">
          <ac:chgData name="Victor da Silva Carvalho" userId="b36c3d71-31af-49d3-93ac-472c0145821b" providerId="ADAL" clId="{9B7277D3-744F-4206-ACC4-1A8F230113CA}" dt="2024-06-24T16:36:09.329" v="19554" actId="1037"/>
          <ac:spMkLst>
            <pc:docMk/>
            <pc:sldMk cId="1484738832" sldId="891"/>
            <ac:spMk id="12" creationId="{3030576C-9403-CBB5-6451-C29AA9E7A70C}"/>
          </ac:spMkLst>
        </pc:spChg>
        <pc:spChg chg="add mod">
          <ac:chgData name="Victor da Silva Carvalho" userId="b36c3d71-31af-49d3-93ac-472c0145821b" providerId="ADAL" clId="{9B7277D3-744F-4206-ACC4-1A8F230113CA}" dt="2024-06-24T16:36:09.329" v="19554" actId="1037"/>
          <ac:spMkLst>
            <pc:docMk/>
            <pc:sldMk cId="1484738832" sldId="891"/>
            <ac:spMk id="15" creationId="{A0775C24-FA5C-FA0F-B94A-334D9B98D7F5}"/>
          </ac:spMkLst>
        </pc:spChg>
        <pc:spChg chg="add mod">
          <ac:chgData name="Victor da Silva Carvalho" userId="b36c3d71-31af-49d3-93ac-472c0145821b" providerId="ADAL" clId="{9B7277D3-744F-4206-ACC4-1A8F230113CA}" dt="2024-06-24T16:38:01.840" v="19574" actId="20577"/>
          <ac:spMkLst>
            <pc:docMk/>
            <pc:sldMk cId="1484738832" sldId="891"/>
            <ac:spMk id="20" creationId="{5EE302E1-16C6-1DA5-EF61-6B1893399C60}"/>
          </ac:spMkLst>
        </pc:spChg>
        <pc:spChg chg="mod">
          <ac:chgData name="Victor da Silva Carvalho" userId="b36c3d71-31af-49d3-93ac-472c0145821b" providerId="ADAL" clId="{9B7277D3-744F-4206-ACC4-1A8F230113CA}" dt="2024-06-24T16:36:09.329" v="19554" actId="1037"/>
          <ac:spMkLst>
            <pc:docMk/>
            <pc:sldMk cId="1484738832" sldId="891"/>
            <ac:spMk id="23" creationId="{4196FCE4-E837-4AA8-A411-C9A31C32B56E}"/>
          </ac:spMkLst>
        </pc:spChg>
        <pc:spChg chg="del">
          <ac:chgData name="Victor da Silva Carvalho" userId="b36c3d71-31af-49d3-93ac-472c0145821b" providerId="ADAL" clId="{9B7277D3-744F-4206-ACC4-1A8F230113CA}" dt="2024-06-24T14:36:33.608" v="17852" actId="478"/>
          <ac:spMkLst>
            <pc:docMk/>
            <pc:sldMk cId="1484738832" sldId="891"/>
            <ac:spMk id="24" creationId="{4D601E82-4F27-4CE3-9D0F-1E1890B8434C}"/>
          </ac:spMkLst>
        </pc:spChg>
        <pc:spChg chg="mod">
          <ac:chgData name="Victor da Silva Carvalho" userId="b36c3d71-31af-49d3-93ac-472c0145821b" providerId="ADAL" clId="{9B7277D3-744F-4206-ACC4-1A8F230113CA}" dt="2024-06-24T16:36:09.329" v="19554" actId="1037"/>
          <ac:spMkLst>
            <pc:docMk/>
            <pc:sldMk cId="1484738832" sldId="891"/>
            <ac:spMk id="25" creationId="{20A41E59-AD39-4703-8B7D-4DB0A3DEBA21}"/>
          </ac:spMkLst>
        </pc:spChg>
        <pc:picChg chg="del">
          <ac:chgData name="Victor da Silva Carvalho" userId="b36c3d71-31af-49d3-93ac-472c0145821b" providerId="ADAL" clId="{9B7277D3-744F-4206-ACC4-1A8F230113CA}" dt="2024-06-24T14:46:30.332" v="18761" actId="478"/>
          <ac:picMkLst>
            <pc:docMk/>
            <pc:sldMk cId="1484738832" sldId="891"/>
            <ac:picMk id="8" creationId="{3DAC6119-8295-13AF-9B50-3451A609ADF7}"/>
          </ac:picMkLst>
        </pc:picChg>
        <pc:picChg chg="del">
          <ac:chgData name="Victor da Silva Carvalho" userId="b36c3d71-31af-49d3-93ac-472c0145821b" providerId="ADAL" clId="{9B7277D3-744F-4206-ACC4-1A8F230113CA}" dt="2024-06-24T14:46:20.456" v="18757" actId="478"/>
          <ac:picMkLst>
            <pc:docMk/>
            <pc:sldMk cId="1484738832" sldId="891"/>
            <ac:picMk id="9" creationId="{6DA25C71-D5F6-272A-3034-6CAB6608483A}"/>
          </ac:picMkLst>
        </pc:picChg>
        <pc:picChg chg="add del mod">
          <ac:chgData name="Victor da Silva Carvalho" userId="b36c3d71-31af-49d3-93ac-472c0145821b" providerId="ADAL" clId="{9B7277D3-744F-4206-ACC4-1A8F230113CA}" dt="2024-06-24T16:27:03.035" v="19168" actId="478"/>
          <ac:picMkLst>
            <pc:docMk/>
            <pc:sldMk cId="1484738832" sldId="891"/>
            <ac:picMk id="11" creationId="{7CDC2641-A684-3164-B59F-CF50078A4E96}"/>
          </ac:picMkLst>
        </pc:picChg>
        <pc:picChg chg="add del mod">
          <ac:chgData name="Victor da Silva Carvalho" userId="b36c3d71-31af-49d3-93ac-472c0145821b" providerId="ADAL" clId="{9B7277D3-744F-4206-ACC4-1A8F230113CA}" dt="2024-06-24T16:35:03.231" v="19361" actId="478"/>
          <ac:picMkLst>
            <pc:docMk/>
            <pc:sldMk cId="1484738832" sldId="891"/>
            <ac:picMk id="14" creationId="{93C7D19F-5A70-F53B-A337-C3F0E5F35898}"/>
          </ac:picMkLst>
        </pc:picChg>
        <pc:picChg chg="add mod">
          <ac:chgData name="Victor da Silva Carvalho" userId="b36c3d71-31af-49d3-93ac-472c0145821b" providerId="ADAL" clId="{9B7277D3-744F-4206-ACC4-1A8F230113CA}" dt="2024-06-24T16:33:37.872" v="19360" actId="1076"/>
          <ac:picMkLst>
            <pc:docMk/>
            <pc:sldMk cId="1484738832" sldId="891"/>
            <ac:picMk id="17" creationId="{6BCA8310-AF4C-BE5A-3C01-C6A4FADE88C8}"/>
          </ac:picMkLst>
        </pc:picChg>
        <pc:picChg chg="add mod">
          <ac:chgData name="Victor da Silva Carvalho" userId="b36c3d71-31af-49d3-93ac-472c0145821b" providerId="ADAL" clId="{9B7277D3-744F-4206-ACC4-1A8F230113CA}" dt="2024-06-24T16:36:01.216" v="19545" actId="1037"/>
          <ac:picMkLst>
            <pc:docMk/>
            <pc:sldMk cId="1484738832" sldId="891"/>
            <ac:picMk id="19" creationId="{96CB97E9-B685-5175-E4C9-B39A32028FF8}"/>
          </ac:picMkLst>
        </pc:picChg>
      </pc:sldChg>
      <pc:sldChg chg="delSp add del mod delAnim">
        <pc:chgData name="Victor da Silva Carvalho" userId="b36c3d71-31af-49d3-93ac-472c0145821b" providerId="ADAL" clId="{9B7277D3-744F-4206-ACC4-1A8F230113CA}" dt="2024-06-24T19:25:21.178" v="22898" actId="47"/>
        <pc:sldMkLst>
          <pc:docMk/>
          <pc:sldMk cId="205140507" sldId="892"/>
        </pc:sldMkLst>
        <pc:spChg chg="del">
          <ac:chgData name="Victor da Silva Carvalho" userId="b36c3d71-31af-49d3-93ac-472c0145821b" providerId="ADAL" clId="{9B7277D3-744F-4206-ACC4-1A8F230113CA}" dt="2024-06-24T19:25:08.318" v="22897" actId="478"/>
          <ac:spMkLst>
            <pc:docMk/>
            <pc:sldMk cId="205140507" sldId="892"/>
            <ac:spMk id="5" creationId="{E75C4F39-6807-C89D-BF6B-F13CBCD50792}"/>
          </ac:spMkLst>
        </pc:spChg>
        <pc:spChg chg="del">
          <ac:chgData name="Victor da Silva Carvalho" userId="b36c3d71-31af-49d3-93ac-472c0145821b" providerId="ADAL" clId="{9B7277D3-744F-4206-ACC4-1A8F230113CA}" dt="2024-06-24T19:25:08.318" v="22897" actId="478"/>
          <ac:spMkLst>
            <pc:docMk/>
            <pc:sldMk cId="205140507" sldId="892"/>
            <ac:spMk id="11" creationId="{7C2EB54C-5505-FC29-D47F-50EB4DF2CBEB}"/>
          </ac:spMkLst>
        </pc:spChg>
        <pc:picChg chg="del">
          <ac:chgData name="Victor da Silva Carvalho" userId="b36c3d71-31af-49d3-93ac-472c0145821b" providerId="ADAL" clId="{9B7277D3-744F-4206-ACC4-1A8F230113CA}" dt="2024-06-24T19:25:08.318" v="22897" actId="478"/>
          <ac:picMkLst>
            <pc:docMk/>
            <pc:sldMk cId="205140507" sldId="892"/>
            <ac:picMk id="8" creationId="{11FA9412-C234-9A0F-A924-82EB63D4196A}"/>
          </ac:picMkLst>
        </pc:picChg>
        <pc:picChg chg="del">
          <ac:chgData name="Victor da Silva Carvalho" userId="b36c3d71-31af-49d3-93ac-472c0145821b" providerId="ADAL" clId="{9B7277D3-744F-4206-ACC4-1A8F230113CA}" dt="2024-06-24T19:25:08.318" v="22897" actId="478"/>
          <ac:picMkLst>
            <pc:docMk/>
            <pc:sldMk cId="205140507" sldId="892"/>
            <ac:picMk id="10" creationId="{CA2C6448-DFEA-76C2-2F32-8135A867AEC1}"/>
          </ac:picMkLst>
        </pc:picChg>
      </pc:sldChg>
      <pc:sldChg chg="addSp delSp modSp add del mod">
        <pc:chgData name="Victor da Silva Carvalho" userId="b36c3d71-31af-49d3-93ac-472c0145821b" providerId="ADAL" clId="{9B7277D3-744F-4206-ACC4-1A8F230113CA}" dt="2024-06-24T16:39:18.598" v="19577" actId="47"/>
        <pc:sldMkLst>
          <pc:docMk/>
          <pc:sldMk cId="3067433127" sldId="892"/>
        </pc:sldMkLst>
        <pc:spChg chg="del">
          <ac:chgData name="Victor da Silva Carvalho" userId="b36c3d71-31af-49d3-93ac-472c0145821b" providerId="ADAL" clId="{9B7277D3-744F-4206-ACC4-1A8F230113CA}" dt="2024-06-24T14:45:32.282" v="18754" actId="478"/>
          <ac:spMkLst>
            <pc:docMk/>
            <pc:sldMk cId="3067433127" sldId="892"/>
            <ac:spMk id="5" creationId="{EDB40F1E-B77F-B1C9-EA66-5BBA0C63A948}"/>
          </ac:spMkLst>
        </pc:spChg>
        <pc:spChg chg="del">
          <ac:chgData name="Victor da Silva Carvalho" userId="b36c3d71-31af-49d3-93ac-472c0145821b" providerId="ADAL" clId="{9B7277D3-744F-4206-ACC4-1A8F230113CA}" dt="2024-06-24T14:45:32.282" v="18754" actId="478"/>
          <ac:spMkLst>
            <pc:docMk/>
            <pc:sldMk cId="3067433127" sldId="892"/>
            <ac:spMk id="6" creationId="{DC9386F9-305A-CA3B-F04F-6DD4AFDDF7F3}"/>
          </ac:spMkLst>
        </pc:spChg>
        <pc:spChg chg="del">
          <ac:chgData name="Victor da Silva Carvalho" userId="b36c3d71-31af-49d3-93ac-472c0145821b" providerId="ADAL" clId="{9B7277D3-744F-4206-ACC4-1A8F230113CA}" dt="2024-06-24T14:45:32.282" v="18754" actId="478"/>
          <ac:spMkLst>
            <pc:docMk/>
            <pc:sldMk cId="3067433127" sldId="892"/>
            <ac:spMk id="7" creationId="{EF088ABD-DD13-A578-2288-525A14480273}"/>
          </ac:spMkLst>
        </pc:spChg>
        <pc:spChg chg="del">
          <ac:chgData name="Victor da Silva Carvalho" userId="b36c3d71-31af-49d3-93ac-472c0145821b" providerId="ADAL" clId="{9B7277D3-744F-4206-ACC4-1A8F230113CA}" dt="2024-06-24T14:45:32.282" v="18754" actId="478"/>
          <ac:spMkLst>
            <pc:docMk/>
            <pc:sldMk cId="3067433127" sldId="892"/>
            <ac:spMk id="10" creationId="{82110830-C68A-CBD7-7E98-1B86731DAF0A}"/>
          </ac:spMkLst>
        </pc:spChg>
        <pc:spChg chg="del">
          <ac:chgData name="Victor da Silva Carvalho" userId="b36c3d71-31af-49d3-93ac-472c0145821b" providerId="ADAL" clId="{9B7277D3-744F-4206-ACC4-1A8F230113CA}" dt="2024-06-24T14:45:32.282" v="18754" actId="478"/>
          <ac:spMkLst>
            <pc:docMk/>
            <pc:sldMk cId="3067433127" sldId="892"/>
            <ac:spMk id="23" creationId="{4196FCE4-E837-4AA8-A411-C9A31C32B56E}"/>
          </ac:spMkLst>
        </pc:spChg>
        <pc:spChg chg="del">
          <ac:chgData name="Victor da Silva Carvalho" userId="b36c3d71-31af-49d3-93ac-472c0145821b" providerId="ADAL" clId="{9B7277D3-744F-4206-ACC4-1A8F230113CA}" dt="2024-06-24T14:45:32.282" v="18754" actId="478"/>
          <ac:spMkLst>
            <pc:docMk/>
            <pc:sldMk cId="3067433127" sldId="892"/>
            <ac:spMk id="25" creationId="{20A41E59-AD39-4703-8B7D-4DB0A3DEBA21}"/>
          </ac:spMkLst>
        </pc:spChg>
        <pc:picChg chg="del">
          <ac:chgData name="Victor da Silva Carvalho" userId="b36c3d71-31af-49d3-93ac-472c0145821b" providerId="ADAL" clId="{9B7277D3-744F-4206-ACC4-1A8F230113CA}" dt="2024-06-24T14:45:32.282" v="18754" actId="478"/>
          <ac:picMkLst>
            <pc:docMk/>
            <pc:sldMk cId="3067433127" sldId="892"/>
            <ac:picMk id="8" creationId="{3DAC6119-8295-13AF-9B50-3451A609ADF7}"/>
          </ac:picMkLst>
        </pc:picChg>
        <pc:picChg chg="del">
          <ac:chgData name="Victor da Silva Carvalho" userId="b36c3d71-31af-49d3-93ac-472c0145821b" providerId="ADAL" clId="{9B7277D3-744F-4206-ACC4-1A8F230113CA}" dt="2024-06-24T14:45:32.282" v="18754" actId="478"/>
          <ac:picMkLst>
            <pc:docMk/>
            <pc:sldMk cId="3067433127" sldId="892"/>
            <ac:picMk id="9" creationId="{6DA25C71-D5F6-272A-3034-6CAB6608483A}"/>
          </ac:picMkLst>
        </pc:picChg>
        <pc:picChg chg="add mod">
          <ac:chgData name="Victor da Silva Carvalho" userId="b36c3d71-31af-49d3-93ac-472c0145821b" providerId="ADAL" clId="{9B7277D3-744F-4206-ACC4-1A8F230113CA}" dt="2024-06-24T14:45:35.600" v="18756" actId="1076"/>
          <ac:picMkLst>
            <pc:docMk/>
            <pc:sldMk cId="3067433127" sldId="892"/>
            <ac:picMk id="12" creationId="{016DBD04-5729-915B-BB94-FE1420E07573}"/>
          </ac:picMkLst>
        </pc:picChg>
      </pc:sldChg>
      <pc:sldMasterChg chg="delSldLayout">
        <pc:chgData name="Victor da Silva Carvalho" userId="b36c3d71-31af-49d3-93ac-472c0145821b" providerId="ADAL" clId="{9B7277D3-744F-4206-ACC4-1A8F230113CA}" dt="2024-06-20T19:16:11.938" v="14468" actId="47"/>
        <pc:sldMasterMkLst>
          <pc:docMk/>
          <pc:sldMasterMk cId="3933107841" sldId="2147483706"/>
        </pc:sldMasterMkLst>
        <pc:sldLayoutChg chg="del">
          <pc:chgData name="Victor da Silva Carvalho" userId="b36c3d71-31af-49d3-93ac-472c0145821b" providerId="ADAL" clId="{9B7277D3-744F-4206-ACC4-1A8F230113CA}" dt="2024-06-20T19:16:06.551" v="14466" actId="47"/>
          <pc:sldLayoutMkLst>
            <pc:docMk/>
            <pc:sldMasterMk cId="3933107841" sldId="2147483706"/>
            <pc:sldLayoutMk cId="3663307357" sldId="2147483731"/>
          </pc:sldLayoutMkLst>
        </pc:sldLayoutChg>
        <pc:sldLayoutChg chg="del">
          <pc:chgData name="Victor da Silva Carvalho" userId="b36c3d71-31af-49d3-93ac-472c0145821b" providerId="ADAL" clId="{9B7277D3-744F-4206-ACC4-1A8F230113CA}" dt="2024-06-18T20:40:08.664" v="6243" actId="47"/>
          <pc:sldLayoutMkLst>
            <pc:docMk/>
            <pc:sldMasterMk cId="3933107841" sldId="2147483706"/>
            <pc:sldLayoutMk cId="1329046488" sldId="2147483734"/>
          </pc:sldLayoutMkLst>
        </pc:sldLayoutChg>
        <pc:sldLayoutChg chg="del">
          <pc:chgData name="Victor da Silva Carvalho" userId="b36c3d71-31af-49d3-93ac-472c0145821b" providerId="ADAL" clId="{9B7277D3-744F-4206-ACC4-1A8F230113CA}" dt="2024-06-20T19:16:11.938" v="14468" actId="47"/>
          <pc:sldLayoutMkLst>
            <pc:docMk/>
            <pc:sldMasterMk cId="3933107841" sldId="2147483706"/>
            <pc:sldLayoutMk cId="683873701" sldId="2147483735"/>
          </pc:sldLayoutMkLst>
        </pc:sldLayoutChg>
      </pc:sldMasterChg>
    </pc:docChg>
  </pc:docChgLst>
  <pc:docChgLst>
    <pc:chgData name="Victor da Silva Carvalho" userId="b36c3d71-31af-49d3-93ac-472c0145821b" providerId="ADAL" clId="{7B9808D2-0657-430F-BA06-871AF04EC576}"/>
    <pc:docChg chg="undo custSel addSld delSld modSld sldOrd modSection">
      <pc:chgData name="Victor da Silva Carvalho" userId="b36c3d71-31af-49d3-93ac-472c0145821b" providerId="ADAL" clId="{7B9808D2-0657-430F-BA06-871AF04EC576}" dt="2023-06-20T12:09:49.069" v="6502" actId="207"/>
      <pc:docMkLst>
        <pc:docMk/>
      </pc:docMkLst>
      <pc:sldChg chg="modSp mod">
        <pc:chgData name="Victor da Silva Carvalho" userId="b36c3d71-31af-49d3-93ac-472c0145821b" providerId="ADAL" clId="{7B9808D2-0657-430F-BA06-871AF04EC576}" dt="2023-03-16T13:25:21.252" v="5" actId="1076"/>
        <pc:sldMkLst>
          <pc:docMk/>
          <pc:sldMk cId="3513747120" sldId="261"/>
        </pc:sldMkLst>
        <pc:spChg chg="mod">
          <ac:chgData name="Victor da Silva Carvalho" userId="b36c3d71-31af-49d3-93ac-472c0145821b" providerId="ADAL" clId="{7B9808D2-0657-430F-BA06-871AF04EC576}" dt="2023-03-16T13:25:21.252" v="5" actId="1076"/>
          <ac:spMkLst>
            <pc:docMk/>
            <pc:sldMk cId="3513747120" sldId="261"/>
            <ac:spMk id="9" creationId="{760E5CDC-6A4D-F113-F163-F1DCB6DB3D59}"/>
          </ac:spMkLst>
        </pc:spChg>
        <pc:picChg chg="mod">
          <ac:chgData name="Victor da Silva Carvalho" userId="b36c3d71-31af-49d3-93ac-472c0145821b" providerId="ADAL" clId="{7B9808D2-0657-430F-BA06-871AF04EC576}" dt="2023-03-16T13:25:07.759" v="4" actId="1076"/>
          <ac:picMkLst>
            <pc:docMk/>
            <pc:sldMk cId="3513747120" sldId="261"/>
            <ac:picMk id="6" creationId="{CA2BE0B6-FEC9-4A05-BAC0-338241A615B5}"/>
          </ac:picMkLst>
        </pc:picChg>
        <pc:cxnChg chg="mod">
          <ac:chgData name="Victor da Silva Carvalho" userId="b36c3d71-31af-49d3-93ac-472c0145821b" providerId="ADAL" clId="{7B9808D2-0657-430F-BA06-871AF04EC576}" dt="2023-03-16T13:25:21.252" v="5" actId="1076"/>
          <ac:cxnSpMkLst>
            <pc:docMk/>
            <pc:sldMk cId="3513747120" sldId="261"/>
            <ac:cxnSpMk id="5" creationId="{0B0D978F-ABB9-4DE1-15B7-B1D29458AA4D}"/>
          </ac:cxnSpMkLst>
        </pc:cxnChg>
      </pc:sldChg>
      <pc:sldChg chg="del">
        <pc:chgData name="Victor da Silva Carvalho" userId="b36c3d71-31af-49d3-93ac-472c0145821b" providerId="ADAL" clId="{7B9808D2-0657-430F-BA06-871AF04EC576}" dt="2023-03-17T20:37:55.287" v="2261" actId="47"/>
        <pc:sldMkLst>
          <pc:docMk/>
          <pc:sldMk cId="4180070826" sldId="565"/>
        </pc:sldMkLst>
      </pc:sldChg>
      <pc:sldChg chg="del">
        <pc:chgData name="Victor da Silva Carvalho" userId="b36c3d71-31af-49d3-93ac-472c0145821b" providerId="ADAL" clId="{7B9808D2-0657-430F-BA06-871AF04EC576}" dt="2023-03-17T20:55:39.605" v="2303" actId="47"/>
        <pc:sldMkLst>
          <pc:docMk/>
          <pc:sldMk cId="1354416510" sldId="699"/>
        </pc:sldMkLst>
      </pc:sldChg>
      <pc:sldChg chg="addSp delSp modSp mod modAnim modNotesTx">
        <pc:chgData name="Victor da Silva Carvalho" userId="b36c3d71-31af-49d3-93ac-472c0145821b" providerId="ADAL" clId="{7B9808D2-0657-430F-BA06-871AF04EC576}" dt="2023-03-30T12:16:46.341" v="6476" actId="20577"/>
        <pc:sldMkLst>
          <pc:docMk/>
          <pc:sldMk cId="3582782112" sldId="701"/>
        </pc:sldMkLst>
        <pc:spChg chg="add mod">
          <ac:chgData name="Victor da Silva Carvalho" userId="b36c3d71-31af-49d3-93ac-472c0145821b" providerId="ADAL" clId="{7B9808D2-0657-430F-BA06-871AF04EC576}" dt="2023-03-22T20:51:30.711" v="6314" actId="14100"/>
          <ac:spMkLst>
            <pc:docMk/>
            <pc:sldMk cId="3582782112" sldId="701"/>
            <ac:spMk id="2" creationId="{1FCF6E35-2A94-4152-45B5-AD22EFBFE10E}"/>
          </ac:spMkLst>
        </pc:spChg>
        <pc:spChg chg="add mod">
          <ac:chgData name="Victor da Silva Carvalho" userId="b36c3d71-31af-49d3-93ac-472c0145821b" providerId="ADAL" clId="{7B9808D2-0657-430F-BA06-871AF04EC576}" dt="2023-03-22T20:51:30.711" v="6314" actId="14100"/>
          <ac:spMkLst>
            <pc:docMk/>
            <pc:sldMk cId="3582782112" sldId="701"/>
            <ac:spMk id="4" creationId="{119CEE9B-C896-02D1-2F20-E884864B8930}"/>
          </ac:spMkLst>
        </pc:spChg>
        <pc:spChg chg="mod ord">
          <ac:chgData name="Victor da Silva Carvalho" userId="b36c3d71-31af-49d3-93ac-472c0145821b" providerId="ADAL" clId="{7B9808D2-0657-430F-BA06-871AF04EC576}" dt="2023-03-22T20:51:33.997" v="6315" actId="14100"/>
          <ac:spMkLst>
            <pc:docMk/>
            <pc:sldMk cId="3582782112" sldId="701"/>
            <ac:spMk id="5" creationId="{138AAE4A-D4FE-4248-ECBF-15F06DC18F3C}"/>
          </ac:spMkLst>
        </pc:spChg>
        <pc:spChg chg="mod">
          <ac:chgData name="Victor da Silva Carvalho" userId="b36c3d71-31af-49d3-93ac-472c0145821b" providerId="ADAL" clId="{7B9808D2-0657-430F-BA06-871AF04EC576}" dt="2023-03-22T20:51:30.711" v="6314" actId="14100"/>
          <ac:spMkLst>
            <pc:docMk/>
            <pc:sldMk cId="3582782112" sldId="701"/>
            <ac:spMk id="6" creationId="{3E81EECA-A095-753C-5971-9106056A169B}"/>
          </ac:spMkLst>
        </pc:spChg>
        <pc:spChg chg="add del">
          <ac:chgData name="Victor da Silva Carvalho" userId="b36c3d71-31af-49d3-93ac-472c0145821b" providerId="ADAL" clId="{7B9808D2-0657-430F-BA06-871AF04EC576}" dt="2023-03-21T12:33:50.947" v="4448" actId="478"/>
          <ac:spMkLst>
            <pc:docMk/>
            <pc:sldMk cId="3582782112" sldId="701"/>
            <ac:spMk id="7" creationId="{1764E229-7FA8-CF4F-568E-937CCAD98903}"/>
          </ac:spMkLst>
        </pc:spChg>
        <pc:spChg chg="add del mod">
          <ac:chgData name="Victor da Silva Carvalho" userId="b36c3d71-31af-49d3-93ac-472c0145821b" providerId="ADAL" clId="{7B9808D2-0657-430F-BA06-871AF04EC576}" dt="2023-03-22T20:35:10.279" v="6007" actId="478"/>
          <ac:spMkLst>
            <pc:docMk/>
            <pc:sldMk cId="3582782112" sldId="701"/>
            <ac:spMk id="7" creationId="{26D376B1-8627-A57A-08C2-95F1EE7D3731}"/>
          </ac:spMkLst>
        </pc:spChg>
        <pc:spChg chg="del">
          <ac:chgData name="Victor da Silva Carvalho" userId="b36c3d71-31af-49d3-93ac-472c0145821b" providerId="ADAL" clId="{7B9808D2-0657-430F-BA06-871AF04EC576}" dt="2023-03-17T20:56:00.191" v="2327" actId="478"/>
          <ac:spMkLst>
            <pc:docMk/>
            <pc:sldMk cId="3582782112" sldId="701"/>
            <ac:spMk id="7" creationId="{C3BF3BDC-E377-1B0D-3F76-5C4CED1E99B7}"/>
          </ac:spMkLst>
        </pc:spChg>
        <pc:spChg chg="add mod">
          <ac:chgData name="Victor da Silva Carvalho" userId="b36c3d71-31af-49d3-93ac-472c0145821b" providerId="ADAL" clId="{7B9808D2-0657-430F-BA06-871AF04EC576}" dt="2023-03-22T20:50:44.449" v="6307" actId="207"/>
          <ac:spMkLst>
            <pc:docMk/>
            <pc:sldMk cId="3582782112" sldId="701"/>
            <ac:spMk id="9" creationId="{0EA9DBBC-56CA-4880-66E9-ED972291E102}"/>
          </ac:spMkLst>
        </pc:spChg>
        <pc:spChg chg="add mod">
          <ac:chgData name="Victor da Silva Carvalho" userId="b36c3d71-31af-49d3-93ac-472c0145821b" providerId="ADAL" clId="{7B9808D2-0657-430F-BA06-871AF04EC576}" dt="2023-03-22T20:50:44.449" v="6307" actId="207"/>
          <ac:spMkLst>
            <pc:docMk/>
            <pc:sldMk cId="3582782112" sldId="701"/>
            <ac:spMk id="11" creationId="{25B452E4-C208-DF79-4FCB-BBCC1BF0ED74}"/>
          </ac:spMkLst>
        </pc:spChg>
        <pc:spChg chg="add mod">
          <ac:chgData name="Victor da Silva Carvalho" userId="b36c3d71-31af-49d3-93ac-472c0145821b" providerId="ADAL" clId="{7B9808D2-0657-430F-BA06-871AF04EC576}" dt="2023-03-22T20:50:44.449" v="6307" actId="207"/>
          <ac:spMkLst>
            <pc:docMk/>
            <pc:sldMk cId="3582782112" sldId="701"/>
            <ac:spMk id="13" creationId="{1813C0F1-C09C-6934-191B-9224080862B6}"/>
          </ac:spMkLst>
        </pc:spChg>
        <pc:spChg chg="add mod ord">
          <ac:chgData name="Victor da Silva Carvalho" userId="b36c3d71-31af-49d3-93ac-472c0145821b" providerId="ADAL" clId="{7B9808D2-0657-430F-BA06-871AF04EC576}" dt="2023-03-22T20:50:35.366" v="6306" actId="207"/>
          <ac:spMkLst>
            <pc:docMk/>
            <pc:sldMk cId="3582782112" sldId="701"/>
            <ac:spMk id="16" creationId="{668CF077-B32D-9C11-D494-EE49A56FF9EA}"/>
          </ac:spMkLst>
        </pc:spChg>
        <pc:spChg chg="mod">
          <ac:chgData name="Victor da Silva Carvalho" userId="b36c3d71-31af-49d3-93ac-472c0145821b" providerId="ADAL" clId="{7B9808D2-0657-430F-BA06-871AF04EC576}" dt="2023-03-20T16:51:00.811" v="2826" actId="20577"/>
          <ac:spMkLst>
            <pc:docMk/>
            <pc:sldMk cId="3582782112" sldId="701"/>
            <ac:spMk id="26" creationId="{7E2F99BD-4331-028C-EAC9-180B41FB96C7}"/>
          </ac:spMkLst>
        </pc:spChg>
        <pc:picChg chg="add mod">
          <ac:chgData name="Victor da Silva Carvalho" userId="b36c3d71-31af-49d3-93ac-472c0145821b" providerId="ADAL" clId="{7B9808D2-0657-430F-BA06-871AF04EC576}" dt="2023-03-22T20:34:45.603" v="6001" actId="1076"/>
          <ac:picMkLst>
            <pc:docMk/>
            <pc:sldMk cId="3582782112" sldId="701"/>
            <ac:picMk id="3" creationId="{FAF52E37-BAC7-D55A-CBA8-1101C018F6A4}"/>
          </ac:picMkLst>
        </pc:picChg>
        <pc:picChg chg="del">
          <ac:chgData name="Victor da Silva Carvalho" userId="b36c3d71-31af-49d3-93ac-472c0145821b" providerId="ADAL" clId="{7B9808D2-0657-430F-BA06-871AF04EC576}" dt="2023-03-16T15:54:53.770" v="6" actId="478"/>
          <ac:picMkLst>
            <pc:docMk/>
            <pc:sldMk cId="3582782112" sldId="701"/>
            <ac:picMk id="4" creationId="{BBB33455-2A3A-C643-B950-7C2B5577F591}"/>
          </ac:picMkLst>
        </pc:picChg>
        <pc:picChg chg="add del mod">
          <ac:chgData name="Victor da Silva Carvalho" userId="b36c3d71-31af-49d3-93ac-472c0145821b" providerId="ADAL" clId="{7B9808D2-0657-430F-BA06-871AF04EC576}" dt="2023-03-16T15:56:54.194" v="15" actId="478"/>
          <ac:picMkLst>
            <pc:docMk/>
            <pc:sldMk cId="3582782112" sldId="701"/>
            <ac:picMk id="9" creationId="{A7EA54FC-A56A-563B-A246-B7B7FB2D841D}"/>
          </ac:picMkLst>
        </pc:picChg>
        <pc:cxnChg chg="add mod">
          <ac:chgData name="Victor da Silva Carvalho" userId="b36c3d71-31af-49d3-93ac-472c0145821b" providerId="ADAL" clId="{7B9808D2-0657-430F-BA06-871AF04EC576}" dt="2023-03-22T20:52:34.522" v="6386" actId="14100"/>
          <ac:cxnSpMkLst>
            <pc:docMk/>
            <pc:sldMk cId="3582782112" sldId="701"/>
            <ac:cxnSpMk id="15" creationId="{B4C9A78A-0E51-000E-519D-28CE90A18EBE}"/>
          </ac:cxnSpMkLst>
        </pc:cxnChg>
      </pc:sldChg>
      <pc:sldChg chg="addSp delSp modSp mod modAnim modNotesTx">
        <pc:chgData name="Victor da Silva Carvalho" userId="b36c3d71-31af-49d3-93ac-472c0145821b" providerId="ADAL" clId="{7B9808D2-0657-430F-BA06-871AF04EC576}" dt="2023-03-30T12:17:27.742" v="6479" actId="20577"/>
        <pc:sldMkLst>
          <pc:docMk/>
          <pc:sldMk cId="4142264114" sldId="724"/>
        </pc:sldMkLst>
        <pc:spChg chg="mod">
          <ac:chgData name="Victor da Silva Carvalho" userId="b36c3d71-31af-49d3-93ac-472c0145821b" providerId="ADAL" clId="{7B9808D2-0657-430F-BA06-871AF04EC576}" dt="2023-03-21T11:45:47.944" v="3978" actId="1035"/>
          <ac:spMkLst>
            <pc:docMk/>
            <pc:sldMk cId="4142264114" sldId="724"/>
            <ac:spMk id="2" creationId="{D785CA04-17AB-27FE-D6DB-6DB31675CD2D}"/>
          </ac:spMkLst>
        </pc:spChg>
        <pc:spChg chg="mod">
          <ac:chgData name="Victor da Silva Carvalho" userId="b36c3d71-31af-49d3-93ac-472c0145821b" providerId="ADAL" clId="{7B9808D2-0657-430F-BA06-871AF04EC576}" dt="2023-03-21T11:48:12.675" v="4081" actId="404"/>
          <ac:spMkLst>
            <pc:docMk/>
            <pc:sldMk cId="4142264114" sldId="724"/>
            <ac:spMk id="3" creationId="{B9BC563E-4CE5-E114-445F-F30632F2F698}"/>
          </ac:spMkLst>
        </pc:spChg>
        <pc:spChg chg="mod">
          <ac:chgData name="Victor da Silva Carvalho" userId="b36c3d71-31af-49d3-93ac-472c0145821b" providerId="ADAL" clId="{7B9808D2-0657-430F-BA06-871AF04EC576}" dt="2023-03-21T11:45:39.368" v="3964" actId="20577"/>
          <ac:spMkLst>
            <pc:docMk/>
            <pc:sldMk cId="4142264114" sldId="724"/>
            <ac:spMk id="4" creationId="{5945E5A9-E5D8-F180-8932-7805C8F5DDAB}"/>
          </ac:spMkLst>
        </pc:spChg>
        <pc:spChg chg="del">
          <ac:chgData name="Victor da Silva Carvalho" userId="b36c3d71-31af-49d3-93ac-472c0145821b" providerId="ADAL" clId="{7B9808D2-0657-430F-BA06-871AF04EC576}" dt="2023-03-21T11:45:43.119" v="3965" actId="478"/>
          <ac:spMkLst>
            <pc:docMk/>
            <pc:sldMk cId="4142264114" sldId="724"/>
            <ac:spMk id="5" creationId="{E0167290-B8C6-34CA-01A8-861582C27DC2}"/>
          </ac:spMkLst>
        </pc:spChg>
        <pc:picChg chg="add mod">
          <ac:chgData name="Victor da Silva Carvalho" userId="b36c3d71-31af-49d3-93ac-472c0145821b" providerId="ADAL" clId="{7B9808D2-0657-430F-BA06-871AF04EC576}" dt="2023-03-21T11:47:10.704" v="4069" actId="1037"/>
          <ac:picMkLst>
            <pc:docMk/>
            <pc:sldMk cId="4142264114" sldId="724"/>
            <ac:picMk id="7" creationId="{62BB86A4-D7FE-7E99-39B6-1BC1B0DD7BA3}"/>
          </ac:picMkLst>
        </pc:picChg>
        <pc:picChg chg="add mod">
          <ac:chgData name="Victor da Silva Carvalho" userId="b36c3d71-31af-49d3-93ac-472c0145821b" providerId="ADAL" clId="{7B9808D2-0657-430F-BA06-871AF04EC576}" dt="2023-03-21T11:46:59.578" v="4063" actId="1076"/>
          <ac:picMkLst>
            <pc:docMk/>
            <pc:sldMk cId="4142264114" sldId="724"/>
            <ac:picMk id="9" creationId="{EE567258-6871-1186-5EF2-D459342DFB61}"/>
          </ac:picMkLst>
        </pc:picChg>
      </pc:sldChg>
      <pc:sldChg chg="del">
        <pc:chgData name="Victor da Silva Carvalho" userId="b36c3d71-31af-49d3-93ac-472c0145821b" providerId="ADAL" clId="{7B9808D2-0657-430F-BA06-871AF04EC576}" dt="2023-03-17T20:37:44.398" v="2259" actId="47"/>
        <pc:sldMkLst>
          <pc:docMk/>
          <pc:sldMk cId="2002113878" sldId="735"/>
        </pc:sldMkLst>
      </pc:sldChg>
      <pc:sldChg chg="addSp delSp modSp mod modNotesTx">
        <pc:chgData name="Victor da Silva Carvalho" userId="b36c3d71-31af-49d3-93ac-472c0145821b" providerId="ADAL" clId="{7B9808D2-0657-430F-BA06-871AF04EC576}" dt="2023-03-30T12:17:00.224" v="6478" actId="20577"/>
        <pc:sldMkLst>
          <pc:docMk/>
          <pc:sldMk cId="981265229" sldId="736"/>
        </pc:sldMkLst>
        <pc:spChg chg="del">
          <ac:chgData name="Victor da Silva Carvalho" userId="b36c3d71-31af-49d3-93ac-472c0145821b" providerId="ADAL" clId="{7B9808D2-0657-430F-BA06-871AF04EC576}" dt="2023-03-17T18:42:24.247" v="1112" actId="478"/>
          <ac:spMkLst>
            <pc:docMk/>
            <pc:sldMk cId="981265229" sldId="736"/>
            <ac:spMk id="3" creationId="{09D306E6-B4C3-E89C-EBCB-145588E66128}"/>
          </ac:spMkLst>
        </pc:spChg>
        <pc:spChg chg="del">
          <ac:chgData name="Victor da Silva Carvalho" userId="b36c3d71-31af-49d3-93ac-472c0145821b" providerId="ADAL" clId="{7B9808D2-0657-430F-BA06-871AF04EC576}" dt="2023-03-17T18:42:24.247" v="1112" actId="478"/>
          <ac:spMkLst>
            <pc:docMk/>
            <pc:sldMk cId="981265229" sldId="736"/>
            <ac:spMk id="11" creationId="{97B9D587-9369-DB5F-E48F-97573FFEDDA4}"/>
          </ac:spMkLst>
        </pc:spChg>
        <pc:spChg chg="del">
          <ac:chgData name="Victor da Silva Carvalho" userId="b36c3d71-31af-49d3-93ac-472c0145821b" providerId="ADAL" clId="{7B9808D2-0657-430F-BA06-871AF04EC576}" dt="2023-03-17T18:42:24.247" v="1112" actId="478"/>
          <ac:spMkLst>
            <pc:docMk/>
            <pc:sldMk cId="981265229" sldId="736"/>
            <ac:spMk id="15" creationId="{36F511AE-580C-6210-E9C1-0AE92048ADFD}"/>
          </ac:spMkLst>
        </pc:spChg>
        <pc:spChg chg="mod">
          <ac:chgData name="Victor da Silva Carvalho" userId="b36c3d71-31af-49d3-93ac-472c0145821b" providerId="ADAL" clId="{7B9808D2-0657-430F-BA06-871AF04EC576}" dt="2023-03-17T18:48:34.972" v="1144" actId="20577"/>
          <ac:spMkLst>
            <pc:docMk/>
            <pc:sldMk cId="981265229" sldId="736"/>
            <ac:spMk id="26" creationId="{7E2F99BD-4331-028C-EAC9-180B41FB96C7}"/>
          </ac:spMkLst>
        </pc:spChg>
        <pc:picChg chg="add del mod">
          <ac:chgData name="Victor da Silva Carvalho" userId="b36c3d71-31af-49d3-93ac-472c0145821b" providerId="ADAL" clId="{7B9808D2-0657-430F-BA06-871AF04EC576}" dt="2023-03-17T18:46:11.361" v="1116" actId="478"/>
          <ac:picMkLst>
            <pc:docMk/>
            <pc:sldMk cId="981265229" sldId="736"/>
            <ac:picMk id="2" creationId="{BD923A3B-B6B3-8BAF-BEC7-B27235829006}"/>
          </ac:picMkLst>
        </pc:picChg>
        <pc:picChg chg="add del mod">
          <ac:chgData name="Victor da Silva Carvalho" userId="b36c3d71-31af-49d3-93ac-472c0145821b" providerId="ADAL" clId="{7B9808D2-0657-430F-BA06-871AF04EC576}" dt="2023-03-17T18:48:07.245" v="1121" actId="478"/>
          <ac:picMkLst>
            <pc:docMk/>
            <pc:sldMk cId="981265229" sldId="736"/>
            <ac:picMk id="4" creationId="{8CD1D01C-18D3-C356-22CE-21621F3599F9}"/>
          </ac:picMkLst>
        </pc:picChg>
        <pc:picChg chg="add mod">
          <ac:chgData name="Victor da Silva Carvalho" userId="b36c3d71-31af-49d3-93ac-472c0145821b" providerId="ADAL" clId="{7B9808D2-0657-430F-BA06-871AF04EC576}" dt="2023-03-17T18:48:27.751" v="1125" actId="1076"/>
          <ac:picMkLst>
            <pc:docMk/>
            <pc:sldMk cId="981265229" sldId="736"/>
            <ac:picMk id="5" creationId="{DDF34188-6EDB-9EB1-B83F-08B72FBA5837}"/>
          </ac:picMkLst>
        </pc:picChg>
        <pc:picChg chg="del">
          <ac:chgData name="Victor da Silva Carvalho" userId="b36c3d71-31af-49d3-93ac-472c0145821b" providerId="ADAL" clId="{7B9808D2-0657-430F-BA06-871AF04EC576}" dt="2023-03-17T18:37:51.071" v="1052" actId="478"/>
          <ac:picMkLst>
            <pc:docMk/>
            <pc:sldMk cId="981265229" sldId="736"/>
            <ac:picMk id="7" creationId="{6084789C-D977-8778-8BF8-6496A4668249}"/>
          </ac:picMkLst>
        </pc:picChg>
        <pc:picChg chg="mod">
          <ac:chgData name="Victor da Silva Carvalho" userId="b36c3d71-31af-49d3-93ac-472c0145821b" providerId="ADAL" clId="{7B9808D2-0657-430F-BA06-871AF04EC576}" dt="2023-03-17T19:07:38.870" v="1350" actId="1076"/>
          <ac:picMkLst>
            <pc:docMk/>
            <pc:sldMk cId="981265229" sldId="736"/>
            <ac:picMk id="28" creationId="{0CDDC02A-E9E0-7B1F-E29E-F4716A510C98}"/>
          </ac:picMkLst>
        </pc:picChg>
      </pc:sldChg>
      <pc:sldChg chg="del">
        <pc:chgData name="Victor da Silva Carvalho" userId="b36c3d71-31af-49d3-93ac-472c0145821b" providerId="ADAL" clId="{7B9808D2-0657-430F-BA06-871AF04EC576}" dt="2023-03-20T19:36:54.232" v="3940" actId="47"/>
        <pc:sldMkLst>
          <pc:docMk/>
          <pc:sldMk cId="1327912330" sldId="737"/>
        </pc:sldMkLst>
      </pc:sldChg>
      <pc:sldChg chg="del">
        <pc:chgData name="Victor da Silva Carvalho" userId="b36c3d71-31af-49d3-93ac-472c0145821b" providerId="ADAL" clId="{7B9808D2-0657-430F-BA06-871AF04EC576}" dt="2023-03-17T20:37:51.076" v="2260" actId="47"/>
        <pc:sldMkLst>
          <pc:docMk/>
          <pc:sldMk cId="1847018609" sldId="739"/>
        </pc:sldMkLst>
      </pc:sldChg>
      <pc:sldChg chg="del">
        <pc:chgData name="Victor da Silva Carvalho" userId="b36c3d71-31af-49d3-93ac-472c0145821b" providerId="ADAL" clId="{7B9808D2-0657-430F-BA06-871AF04EC576}" dt="2023-03-17T20:55:36.283" v="2302" actId="47"/>
        <pc:sldMkLst>
          <pc:docMk/>
          <pc:sldMk cId="3372558162" sldId="740"/>
        </pc:sldMkLst>
      </pc:sldChg>
      <pc:sldChg chg="addSp delSp modSp add mod modAnim modNotesTx">
        <pc:chgData name="Victor da Silva Carvalho" userId="b36c3d71-31af-49d3-93ac-472c0145821b" providerId="ADAL" clId="{7B9808D2-0657-430F-BA06-871AF04EC576}" dt="2023-06-20T12:08:29.604" v="6489" actId="13926"/>
        <pc:sldMkLst>
          <pc:docMk/>
          <pc:sldMk cId="4215519880" sldId="742"/>
        </pc:sldMkLst>
        <pc:spChg chg="del">
          <ac:chgData name="Victor da Silva Carvalho" userId="b36c3d71-31af-49d3-93ac-472c0145821b" providerId="ADAL" clId="{7B9808D2-0657-430F-BA06-871AF04EC576}" dt="2023-03-17T17:33:08.327" v="46" actId="478"/>
          <ac:spMkLst>
            <pc:docMk/>
            <pc:sldMk cId="4215519880" sldId="742"/>
            <ac:spMk id="5" creationId="{138AAE4A-D4FE-4248-ECBF-15F06DC18F3C}"/>
          </ac:spMkLst>
        </pc:spChg>
        <pc:spChg chg="del mod">
          <ac:chgData name="Victor da Silva Carvalho" userId="b36c3d71-31af-49d3-93ac-472c0145821b" providerId="ADAL" clId="{7B9808D2-0657-430F-BA06-871AF04EC576}" dt="2023-03-17T17:54:32.136" v="475" actId="478"/>
          <ac:spMkLst>
            <pc:docMk/>
            <pc:sldMk cId="4215519880" sldId="742"/>
            <ac:spMk id="6" creationId="{3E81EECA-A095-753C-5971-9106056A169B}"/>
          </ac:spMkLst>
        </pc:spChg>
        <pc:spChg chg="mod">
          <ac:chgData name="Victor da Silva Carvalho" userId="b36c3d71-31af-49d3-93ac-472c0145821b" providerId="ADAL" clId="{7B9808D2-0657-430F-BA06-871AF04EC576}" dt="2023-03-17T18:35:22.670" v="1030" actId="1076"/>
          <ac:spMkLst>
            <pc:docMk/>
            <pc:sldMk cId="4215519880" sldId="742"/>
            <ac:spMk id="7" creationId="{C3BF3BDC-E377-1B0D-3F76-5C4CED1E99B7}"/>
          </ac:spMkLst>
        </pc:spChg>
        <pc:spChg chg="add mod">
          <ac:chgData name="Victor da Silva Carvalho" userId="b36c3d71-31af-49d3-93ac-472c0145821b" providerId="ADAL" clId="{7B9808D2-0657-430F-BA06-871AF04EC576}" dt="2023-03-17T18:35:04.126" v="1028" actId="1038"/>
          <ac:spMkLst>
            <pc:docMk/>
            <pc:sldMk cId="4215519880" sldId="742"/>
            <ac:spMk id="15" creationId="{B249D7BD-5EEF-4396-334A-1D115851FDE8}"/>
          </ac:spMkLst>
        </pc:spChg>
        <pc:spChg chg="add mod">
          <ac:chgData name="Victor da Silva Carvalho" userId="b36c3d71-31af-49d3-93ac-472c0145821b" providerId="ADAL" clId="{7B9808D2-0657-430F-BA06-871AF04EC576}" dt="2023-03-17T18:34:54.578" v="1016" actId="1038"/>
          <ac:spMkLst>
            <pc:docMk/>
            <pc:sldMk cId="4215519880" sldId="742"/>
            <ac:spMk id="25" creationId="{C0252571-8E1F-32B4-68F4-9135E517C1CD}"/>
          </ac:spMkLst>
        </pc:spChg>
        <pc:spChg chg="del">
          <ac:chgData name="Victor da Silva Carvalho" userId="b36c3d71-31af-49d3-93ac-472c0145821b" providerId="ADAL" clId="{7B9808D2-0657-430F-BA06-871AF04EC576}" dt="2023-03-17T17:33:40.915" v="51" actId="478"/>
          <ac:spMkLst>
            <pc:docMk/>
            <pc:sldMk cId="4215519880" sldId="742"/>
            <ac:spMk id="26" creationId="{7E2F99BD-4331-028C-EAC9-180B41FB96C7}"/>
          </ac:spMkLst>
        </pc:spChg>
        <pc:spChg chg="add mod">
          <ac:chgData name="Victor da Silva Carvalho" userId="b36c3d71-31af-49d3-93ac-472c0145821b" providerId="ADAL" clId="{7B9808D2-0657-430F-BA06-871AF04EC576}" dt="2023-03-17T18:35:14.254" v="1029" actId="1076"/>
          <ac:spMkLst>
            <pc:docMk/>
            <pc:sldMk cId="4215519880" sldId="742"/>
            <ac:spMk id="29" creationId="{89F3EABB-FD7B-93BD-1918-72DA724AABF5}"/>
          </ac:spMkLst>
        </pc:spChg>
        <pc:spChg chg="add mod">
          <ac:chgData name="Victor da Silva Carvalho" userId="b36c3d71-31af-49d3-93ac-472c0145821b" providerId="ADAL" clId="{7B9808D2-0657-430F-BA06-871AF04EC576}" dt="2023-06-20T12:08:29.604" v="6489" actId="13926"/>
          <ac:spMkLst>
            <pc:docMk/>
            <pc:sldMk cId="4215519880" sldId="742"/>
            <ac:spMk id="30" creationId="{AD9E4614-0738-A68E-CB6A-C353DD972942}"/>
          </ac:spMkLst>
        </pc:spChg>
        <pc:spChg chg="add mod">
          <ac:chgData name="Victor da Silva Carvalho" userId="b36c3d71-31af-49d3-93ac-472c0145821b" providerId="ADAL" clId="{7B9808D2-0657-430F-BA06-871AF04EC576}" dt="2023-03-17T18:34:54.578" v="1016" actId="1038"/>
          <ac:spMkLst>
            <pc:docMk/>
            <pc:sldMk cId="4215519880" sldId="742"/>
            <ac:spMk id="31" creationId="{A7FC54FC-451A-BB7D-83EE-07C9CC7435EE}"/>
          </ac:spMkLst>
        </pc:spChg>
        <pc:spChg chg="add mod">
          <ac:chgData name="Victor da Silva Carvalho" userId="b36c3d71-31af-49d3-93ac-472c0145821b" providerId="ADAL" clId="{7B9808D2-0657-430F-BA06-871AF04EC576}" dt="2023-03-27T15:30:14.176" v="6475" actId="20577"/>
          <ac:spMkLst>
            <pc:docMk/>
            <pc:sldMk cId="4215519880" sldId="742"/>
            <ac:spMk id="32" creationId="{EF2AA37D-C05C-532D-A240-E0F5B2F64AFC}"/>
          </ac:spMkLst>
        </pc:spChg>
        <pc:spChg chg="add mod">
          <ac:chgData name="Victor da Silva Carvalho" userId="b36c3d71-31af-49d3-93ac-472c0145821b" providerId="ADAL" clId="{7B9808D2-0657-430F-BA06-871AF04EC576}" dt="2023-03-17T18:34:54.578" v="1016" actId="1038"/>
          <ac:spMkLst>
            <pc:docMk/>
            <pc:sldMk cId="4215519880" sldId="742"/>
            <ac:spMk id="33" creationId="{F7D55EAC-2AEE-24B0-6253-47FC54E7BD64}"/>
          </ac:spMkLst>
        </pc:spChg>
        <pc:spChg chg="add mod">
          <ac:chgData name="Victor da Silva Carvalho" userId="b36c3d71-31af-49d3-93ac-472c0145821b" providerId="ADAL" clId="{7B9808D2-0657-430F-BA06-871AF04EC576}" dt="2023-03-17T18:34:54.578" v="1016" actId="1038"/>
          <ac:spMkLst>
            <pc:docMk/>
            <pc:sldMk cId="4215519880" sldId="742"/>
            <ac:spMk id="34" creationId="{9024D8B3-F8D2-CAE4-03B6-E0B2BDC0B1BD}"/>
          </ac:spMkLst>
        </pc:spChg>
        <pc:spChg chg="add mod">
          <ac:chgData name="Victor da Silva Carvalho" userId="b36c3d71-31af-49d3-93ac-472c0145821b" providerId="ADAL" clId="{7B9808D2-0657-430F-BA06-871AF04EC576}" dt="2023-03-17T18:35:04.126" v="1028" actId="1038"/>
          <ac:spMkLst>
            <pc:docMk/>
            <pc:sldMk cId="4215519880" sldId="742"/>
            <ac:spMk id="35" creationId="{54E93610-CEA1-A079-9018-D53675F6A6EA}"/>
          </ac:spMkLst>
        </pc:spChg>
        <pc:spChg chg="add mod">
          <ac:chgData name="Victor da Silva Carvalho" userId="b36c3d71-31af-49d3-93ac-472c0145821b" providerId="ADAL" clId="{7B9808D2-0657-430F-BA06-871AF04EC576}" dt="2023-03-17T18:35:04.126" v="1028" actId="1038"/>
          <ac:spMkLst>
            <pc:docMk/>
            <pc:sldMk cId="4215519880" sldId="742"/>
            <ac:spMk id="36" creationId="{57D852DE-406D-9F4B-5332-B53E911F5D6D}"/>
          </ac:spMkLst>
        </pc:spChg>
        <pc:spChg chg="add mod">
          <ac:chgData name="Victor da Silva Carvalho" userId="b36c3d71-31af-49d3-93ac-472c0145821b" providerId="ADAL" clId="{7B9808D2-0657-430F-BA06-871AF04EC576}" dt="2023-03-17T18:35:04.126" v="1028" actId="1038"/>
          <ac:spMkLst>
            <pc:docMk/>
            <pc:sldMk cId="4215519880" sldId="742"/>
            <ac:spMk id="37" creationId="{B14684E6-FF5F-C1EA-31C3-20DF59CC32A9}"/>
          </ac:spMkLst>
        </pc:spChg>
        <pc:spChg chg="add del mod">
          <ac:chgData name="Victor da Silva Carvalho" userId="b36c3d71-31af-49d3-93ac-472c0145821b" providerId="ADAL" clId="{7B9808D2-0657-430F-BA06-871AF04EC576}" dt="2023-03-17T17:53:16.707" v="446" actId="478"/>
          <ac:spMkLst>
            <pc:docMk/>
            <pc:sldMk cId="4215519880" sldId="742"/>
            <ac:spMk id="38" creationId="{7826D05B-F34F-1EA0-ACCE-004B257331FF}"/>
          </ac:spMkLst>
        </pc:spChg>
        <pc:spChg chg="add mod">
          <ac:chgData name="Victor da Silva Carvalho" userId="b36c3d71-31af-49d3-93ac-472c0145821b" providerId="ADAL" clId="{7B9808D2-0657-430F-BA06-871AF04EC576}" dt="2023-03-17T18:35:04.126" v="1028" actId="1038"/>
          <ac:spMkLst>
            <pc:docMk/>
            <pc:sldMk cId="4215519880" sldId="742"/>
            <ac:spMk id="39" creationId="{9F7A3BDF-EE63-B229-E5F1-0E1276824292}"/>
          </ac:spMkLst>
        </pc:spChg>
        <pc:spChg chg="add mod">
          <ac:chgData name="Victor da Silva Carvalho" userId="b36c3d71-31af-49d3-93ac-472c0145821b" providerId="ADAL" clId="{7B9808D2-0657-430F-BA06-871AF04EC576}" dt="2023-03-17T18:35:31.760" v="1034" actId="1035"/>
          <ac:spMkLst>
            <pc:docMk/>
            <pc:sldMk cId="4215519880" sldId="742"/>
            <ac:spMk id="40" creationId="{02CDED60-75D5-1EA4-2265-03D0AEE99496}"/>
          </ac:spMkLst>
        </pc:spChg>
        <pc:spChg chg="add mod">
          <ac:chgData name="Victor da Silva Carvalho" userId="b36c3d71-31af-49d3-93ac-472c0145821b" providerId="ADAL" clId="{7B9808D2-0657-430F-BA06-871AF04EC576}" dt="2023-03-17T18:35:31.760" v="1034" actId="1035"/>
          <ac:spMkLst>
            <pc:docMk/>
            <pc:sldMk cId="4215519880" sldId="742"/>
            <ac:spMk id="41" creationId="{D4FB3107-4241-36D5-65DA-49F75D58ECD0}"/>
          </ac:spMkLst>
        </pc:spChg>
        <pc:spChg chg="add mod">
          <ac:chgData name="Victor da Silva Carvalho" userId="b36c3d71-31af-49d3-93ac-472c0145821b" providerId="ADAL" clId="{7B9808D2-0657-430F-BA06-871AF04EC576}" dt="2023-03-17T18:35:31.760" v="1034" actId="1035"/>
          <ac:spMkLst>
            <pc:docMk/>
            <pc:sldMk cId="4215519880" sldId="742"/>
            <ac:spMk id="42" creationId="{158B8A58-DC8F-5EEF-D2B2-9FDE52DF5EED}"/>
          </ac:spMkLst>
        </pc:spChg>
        <pc:spChg chg="add mod">
          <ac:chgData name="Victor da Silva Carvalho" userId="b36c3d71-31af-49d3-93ac-472c0145821b" providerId="ADAL" clId="{7B9808D2-0657-430F-BA06-871AF04EC576}" dt="2023-03-17T18:35:31.760" v="1034" actId="1035"/>
          <ac:spMkLst>
            <pc:docMk/>
            <pc:sldMk cId="4215519880" sldId="742"/>
            <ac:spMk id="43" creationId="{337C88F0-8A12-3F1F-BFAD-54EB7872160B}"/>
          </ac:spMkLst>
        </pc:spChg>
        <pc:spChg chg="add mod">
          <ac:chgData name="Victor da Silva Carvalho" userId="b36c3d71-31af-49d3-93ac-472c0145821b" providerId="ADAL" clId="{7B9808D2-0657-430F-BA06-871AF04EC576}" dt="2023-03-17T18:34:54.578" v="1016" actId="1038"/>
          <ac:spMkLst>
            <pc:docMk/>
            <pc:sldMk cId="4215519880" sldId="742"/>
            <ac:spMk id="44" creationId="{5CC24386-DDE1-FCBC-0FCD-263683D1C75D}"/>
          </ac:spMkLst>
        </pc:spChg>
        <pc:spChg chg="add mod">
          <ac:chgData name="Victor da Silva Carvalho" userId="b36c3d71-31af-49d3-93ac-472c0145821b" providerId="ADAL" clId="{7B9808D2-0657-430F-BA06-871AF04EC576}" dt="2023-06-20T12:08:19.858" v="6487" actId="13926"/>
          <ac:spMkLst>
            <pc:docMk/>
            <pc:sldMk cId="4215519880" sldId="742"/>
            <ac:spMk id="45" creationId="{85DB57B3-BF23-0A73-F894-ACF4707AA133}"/>
          </ac:spMkLst>
        </pc:spChg>
        <pc:spChg chg="add mod">
          <ac:chgData name="Victor da Silva Carvalho" userId="b36c3d71-31af-49d3-93ac-472c0145821b" providerId="ADAL" clId="{7B9808D2-0657-430F-BA06-871AF04EC576}" dt="2023-03-17T18:34:54.578" v="1016" actId="1038"/>
          <ac:spMkLst>
            <pc:docMk/>
            <pc:sldMk cId="4215519880" sldId="742"/>
            <ac:spMk id="46" creationId="{43107AC6-1843-E719-8886-173C317381BD}"/>
          </ac:spMkLst>
        </pc:spChg>
        <pc:spChg chg="add mod">
          <ac:chgData name="Victor da Silva Carvalho" userId="b36c3d71-31af-49d3-93ac-472c0145821b" providerId="ADAL" clId="{7B9808D2-0657-430F-BA06-871AF04EC576}" dt="2023-06-20T12:08:26.497" v="6488" actId="13926"/>
          <ac:spMkLst>
            <pc:docMk/>
            <pc:sldMk cId="4215519880" sldId="742"/>
            <ac:spMk id="47" creationId="{C9D5D59B-43C5-C537-9631-3A2D87FFBD23}"/>
          </ac:spMkLst>
        </pc:spChg>
        <pc:spChg chg="add del mod">
          <ac:chgData name="Victor da Silva Carvalho" userId="b36c3d71-31af-49d3-93ac-472c0145821b" providerId="ADAL" clId="{7B9808D2-0657-430F-BA06-871AF04EC576}" dt="2023-03-17T18:33:40.466" v="968" actId="478"/>
          <ac:spMkLst>
            <pc:docMk/>
            <pc:sldMk cId="4215519880" sldId="742"/>
            <ac:spMk id="48" creationId="{8CE3B4A1-4392-5986-0DC9-3BF2428ECA96}"/>
          </ac:spMkLst>
        </pc:spChg>
        <pc:picChg chg="add del mod">
          <ac:chgData name="Victor da Silva Carvalho" userId="b36c3d71-31af-49d3-93ac-472c0145821b" providerId="ADAL" clId="{7B9808D2-0657-430F-BA06-871AF04EC576}" dt="2023-03-17T17:32:50.730" v="42" actId="478"/>
          <ac:picMkLst>
            <pc:docMk/>
            <pc:sldMk cId="4215519880" sldId="742"/>
            <ac:picMk id="3" creationId="{870E6C0B-16E2-A8F1-6015-3BFE8CF0C157}"/>
          </ac:picMkLst>
        </pc:picChg>
        <pc:picChg chg="del">
          <ac:chgData name="Victor da Silva Carvalho" userId="b36c3d71-31af-49d3-93ac-472c0145821b" providerId="ADAL" clId="{7B9808D2-0657-430F-BA06-871AF04EC576}" dt="2023-03-16T15:56:58.387" v="16" actId="478"/>
          <ac:picMkLst>
            <pc:docMk/>
            <pc:sldMk cId="4215519880" sldId="742"/>
            <ac:picMk id="3" creationId="{FAF52E37-BAC7-D55A-CBA8-1101C018F6A4}"/>
          </ac:picMkLst>
        </pc:picChg>
        <pc:picChg chg="add del mod">
          <ac:chgData name="Victor da Silva Carvalho" userId="b36c3d71-31af-49d3-93ac-472c0145821b" providerId="ADAL" clId="{7B9808D2-0657-430F-BA06-871AF04EC576}" dt="2023-03-17T17:33:27.564" v="48" actId="478"/>
          <ac:picMkLst>
            <pc:docMk/>
            <pc:sldMk cId="4215519880" sldId="742"/>
            <ac:picMk id="8" creationId="{51DFC2E5-FC71-B24C-B858-85F433D68305}"/>
          </ac:picMkLst>
        </pc:picChg>
        <pc:picChg chg="del mod">
          <ac:chgData name="Victor da Silva Carvalho" userId="b36c3d71-31af-49d3-93ac-472c0145821b" providerId="ADAL" clId="{7B9808D2-0657-430F-BA06-871AF04EC576}" dt="2023-03-16T15:57:22.258" v="24" actId="478"/>
          <ac:picMkLst>
            <pc:docMk/>
            <pc:sldMk cId="4215519880" sldId="742"/>
            <ac:picMk id="9" creationId="{A7EA54FC-A56A-563B-A246-B7B7FB2D841D}"/>
          </ac:picMkLst>
        </pc:picChg>
        <pc:picChg chg="add del mod">
          <ac:chgData name="Victor da Silva Carvalho" userId="b36c3d71-31af-49d3-93ac-472c0145821b" providerId="ADAL" clId="{7B9808D2-0657-430F-BA06-871AF04EC576}" dt="2023-03-17T17:35:09.515" v="70" actId="478"/>
          <ac:picMkLst>
            <pc:docMk/>
            <pc:sldMk cId="4215519880" sldId="742"/>
            <ac:picMk id="10" creationId="{6C765C69-D3BC-C9E7-3FC9-EBEBD2336C79}"/>
          </ac:picMkLst>
        </pc:picChg>
        <pc:picChg chg="add del mod">
          <ac:chgData name="Victor da Silva Carvalho" userId="b36c3d71-31af-49d3-93ac-472c0145821b" providerId="ADAL" clId="{7B9808D2-0657-430F-BA06-871AF04EC576}" dt="2023-03-17T17:39:26.656" v="74" actId="478"/>
          <ac:picMkLst>
            <pc:docMk/>
            <pc:sldMk cId="4215519880" sldId="742"/>
            <ac:picMk id="12" creationId="{776B0D54-2DE7-104D-29AE-4B2B1AAC245D}"/>
          </ac:picMkLst>
        </pc:picChg>
        <pc:picChg chg="add mod">
          <ac:chgData name="Victor da Silva Carvalho" userId="b36c3d71-31af-49d3-93ac-472c0145821b" providerId="ADAL" clId="{7B9808D2-0657-430F-BA06-871AF04EC576}" dt="2023-03-17T17:57:56.197" v="570" actId="1076"/>
          <ac:picMkLst>
            <pc:docMk/>
            <pc:sldMk cId="4215519880" sldId="742"/>
            <ac:picMk id="14" creationId="{2BA3C101-E682-BA6A-A7A2-8F57F0C24F91}"/>
          </ac:picMkLst>
        </pc:picChg>
        <pc:picChg chg="mod">
          <ac:chgData name="Victor da Silva Carvalho" userId="b36c3d71-31af-49d3-93ac-472c0145821b" providerId="ADAL" clId="{7B9808D2-0657-430F-BA06-871AF04EC576}" dt="2023-03-17T17:43:18.758" v="125" actId="1076"/>
          <ac:picMkLst>
            <pc:docMk/>
            <pc:sldMk cId="4215519880" sldId="742"/>
            <ac:picMk id="28" creationId="{0CDDC02A-E9E0-7B1F-E29E-F4716A510C98}"/>
          </ac:picMkLst>
        </pc:picChg>
        <pc:picChg chg="add del mod">
          <ac:chgData name="Victor da Silva Carvalho" userId="b36c3d71-31af-49d3-93ac-472c0145821b" providerId="ADAL" clId="{7B9808D2-0657-430F-BA06-871AF04EC576}" dt="2023-03-17T17:32:10.485" v="35" actId="478"/>
          <ac:picMkLst>
            <pc:docMk/>
            <pc:sldMk cId="4215519880" sldId="742"/>
            <ac:picMk id="1026" creationId="{61D64C67-5BCE-7204-EBE1-63DECF4E1577}"/>
          </ac:picMkLst>
        </pc:picChg>
        <pc:cxnChg chg="add mod">
          <ac:chgData name="Victor da Silva Carvalho" userId="b36c3d71-31af-49d3-93ac-472c0145821b" providerId="ADAL" clId="{7B9808D2-0657-430F-BA06-871AF04EC576}" dt="2023-03-17T18:34:54.578" v="1016" actId="1038"/>
          <ac:cxnSpMkLst>
            <pc:docMk/>
            <pc:sldMk cId="4215519880" sldId="742"/>
            <ac:cxnSpMk id="17" creationId="{E192BA9F-0858-64E4-0FFD-934C16E8C71A}"/>
          </ac:cxnSpMkLst>
        </pc:cxnChg>
        <pc:cxnChg chg="add mod">
          <ac:chgData name="Victor da Silva Carvalho" userId="b36c3d71-31af-49d3-93ac-472c0145821b" providerId="ADAL" clId="{7B9808D2-0657-430F-BA06-871AF04EC576}" dt="2023-03-17T18:35:04.126" v="1028" actId="1038"/>
          <ac:cxnSpMkLst>
            <pc:docMk/>
            <pc:sldMk cId="4215519880" sldId="742"/>
            <ac:cxnSpMk id="19" creationId="{E7383D89-9DDA-9BA4-377E-ED0F0E725663}"/>
          </ac:cxnSpMkLst>
        </pc:cxnChg>
        <pc:cxnChg chg="add mod">
          <ac:chgData name="Victor da Silva Carvalho" userId="b36c3d71-31af-49d3-93ac-472c0145821b" providerId="ADAL" clId="{7B9808D2-0657-430F-BA06-871AF04EC576}" dt="2023-03-17T17:42:59.482" v="114" actId="14100"/>
          <ac:cxnSpMkLst>
            <pc:docMk/>
            <pc:sldMk cId="4215519880" sldId="742"/>
            <ac:cxnSpMk id="20" creationId="{4C2404C4-660E-0700-1D5B-ED3FF520E10D}"/>
          </ac:cxnSpMkLst>
        </pc:cxnChg>
        <pc:cxnChg chg="add mod">
          <ac:chgData name="Victor da Silva Carvalho" userId="b36c3d71-31af-49d3-93ac-472c0145821b" providerId="ADAL" clId="{7B9808D2-0657-430F-BA06-871AF04EC576}" dt="2023-03-17T17:43:12.482" v="123" actId="1036"/>
          <ac:cxnSpMkLst>
            <pc:docMk/>
            <pc:sldMk cId="4215519880" sldId="742"/>
            <ac:cxnSpMk id="23" creationId="{6E94A3C1-9A1E-99FD-82F2-3AB9A9BCA950}"/>
          </ac:cxnSpMkLst>
        </pc:cxnChg>
        <pc:cxnChg chg="del">
          <ac:chgData name="Victor da Silva Carvalho" userId="b36c3d71-31af-49d3-93ac-472c0145821b" providerId="ADAL" clId="{7B9808D2-0657-430F-BA06-871AF04EC576}" dt="2023-03-17T17:33:41.854" v="52" actId="478"/>
          <ac:cxnSpMkLst>
            <pc:docMk/>
            <pc:sldMk cId="4215519880" sldId="742"/>
            <ac:cxnSpMk id="27" creationId="{2C818D22-D6AA-571A-AB87-96B951884088}"/>
          </ac:cxnSpMkLst>
        </pc:cxnChg>
      </pc:sldChg>
      <pc:sldChg chg="addSp delSp modSp add mod delAnim modAnim modNotesTx">
        <pc:chgData name="Victor da Silva Carvalho" userId="b36c3d71-31af-49d3-93ac-472c0145821b" providerId="ADAL" clId="{7B9808D2-0657-430F-BA06-871AF04EC576}" dt="2023-03-20T17:42:02.565" v="3449" actId="404"/>
        <pc:sldMkLst>
          <pc:docMk/>
          <pc:sldMk cId="989303139" sldId="743"/>
        </pc:sldMkLst>
        <pc:spChg chg="del">
          <ac:chgData name="Victor da Silva Carvalho" userId="b36c3d71-31af-49d3-93ac-472c0145821b" providerId="ADAL" clId="{7B9808D2-0657-430F-BA06-871AF04EC576}" dt="2023-03-20T16:53:46.069" v="2868" actId="478"/>
          <ac:spMkLst>
            <pc:docMk/>
            <pc:sldMk cId="989303139" sldId="743"/>
            <ac:spMk id="3" creationId="{09D306E6-B4C3-E89C-EBCB-145588E66128}"/>
          </ac:spMkLst>
        </pc:spChg>
        <pc:spChg chg="add mod">
          <ac:chgData name="Victor da Silva Carvalho" userId="b36c3d71-31af-49d3-93ac-472c0145821b" providerId="ADAL" clId="{7B9808D2-0657-430F-BA06-871AF04EC576}" dt="2023-03-20T17:10:33.541" v="3023" actId="1076"/>
          <ac:spMkLst>
            <pc:docMk/>
            <pc:sldMk cId="989303139" sldId="743"/>
            <ac:spMk id="5" creationId="{1F3EC24D-4549-9C33-4E35-B30CB905EB22}"/>
          </ac:spMkLst>
        </pc:spChg>
        <pc:spChg chg="add del mod">
          <ac:chgData name="Victor da Silva Carvalho" userId="b36c3d71-31af-49d3-93ac-472c0145821b" providerId="ADAL" clId="{7B9808D2-0657-430F-BA06-871AF04EC576}" dt="2023-03-20T17:06:09.941" v="2954" actId="478"/>
          <ac:spMkLst>
            <pc:docMk/>
            <pc:sldMk cId="989303139" sldId="743"/>
            <ac:spMk id="10" creationId="{F4EF7BCC-FACA-5C17-A924-33F7258CE781}"/>
          </ac:spMkLst>
        </pc:spChg>
        <pc:spChg chg="del">
          <ac:chgData name="Victor da Silva Carvalho" userId="b36c3d71-31af-49d3-93ac-472c0145821b" providerId="ADAL" clId="{7B9808D2-0657-430F-BA06-871AF04EC576}" dt="2023-03-20T16:53:46.069" v="2868" actId="478"/>
          <ac:spMkLst>
            <pc:docMk/>
            <pc:sldMk cId="989303139" sldId="743"/>
            <ac:spMk id="11" creationId="{97B9D587-9369-DB5F-E48F-97573FFEDDA4}"/>
          </ac:spMkLst>
        </pc:spChg>
        <pc:spChg chg="add mod">
          <ac:chgData name="Victor da Silva Carvalho" userId="b36c3d71-31af-49d3-93ac-472c0145821b" providerId="ADAL" clId="{7B9808D2-0657-430F-BA06-871AF04EC576}" dt="2023-03-20T17:22:16.385" v="3184" actId="1076"/>
          <ac:spMkLst>
            <pc:docMk/>
            <pc:sldMk cId="989303139" sldId="743"/>
            <ac:spMk id="12" creationId="{CE7A4BA2-A4BA-46E1-A48A-9891A6B9DADB}"/>
          </ac:spMkLst>
        </pc:spChg>
        <pc:spChg chg="del mod">
          <ac:chgData name="Victor da Silva Carvalho" userId="b36c3d71-31af-49d3-93ac-472c0145821b" providerId="ADAL" clId="{7B9808D2-0657-430F-BA06-871AF04EC576}" dt="2023-03-20T16:53:46.069" v="2868" actId="478"/>
          <ac:spMkLst>
            <pc:docMk/>
            <pc:sldMk cId="989303139" sldId="743"/>
            <ac:spMk id="15" creationId="{36F511AE-580C-6210-E9C1-0AE92048ADFD}"/>
          </ac:spMkLst>
        </pc:spChg>
        <pc:spChg chg="del mod">
          <ac:chgData name="Victor da Silva Carvalho" userId="b36c3d71-31af-49d3-93ac-472c0145821b" providerId="ADAL" clId="{7B9808D2-0657-430F-BA06-871AF04EC576}" dt="2023-03-20T17:01:31.968" v="2870" actId="478"/>
          <ac:spMkLst>
            <pc:docMk/>
            <pc:sldMk cId="989303139" sldId="743"/>
            <ac:spMk id="26" creationId="{7E2F99BD-4331-028C-EAC9-180B41FB96C7}"/>
          </ac:spMkLst>
        </pc:spChg>
        <pc:spChg chg="add mod">
          <ac:chgData name="Victor da Silva Carvalho" userId="b36c3d71-31af-49d3-93ac-472c0145821b" providerId="ADAL" clId="{7B9808D2-0657-430F-BA06-871AF04EC576}" dt="2023-03-20T17:42:02.565" v="3449" actId="404"/>
          <ac:spMkLst>
            <pc:docMk/>
            <pc:sldMk cId="989303139" sldId="743"/>
            <ac:spMk id="46" creationId="{4517A306-A118-56F7-F58E-BBC565E5FAB6}"/>
          </ac:spMkLst>
        </pc:spChg>
        <pc:picChg chg="add mod ord">
          <ac:chgData name="Victor da Silva Carvalho" userId="b36c3d71-31af-49d3-93ac-472c0145821b" providerId="ADAL" clId="{7B9808D2-0657-430F-BA06-871AF04EC576}" dt="2023-03-20T17:10:27.307" v="3022" actId="1076"/>
          <ac:picMkLst>
            <pc:docMk/>
            <pc:sldMk cId="989303139" sldId="743"/>
            <ac:picMk id="4" creationId="{97475182-6400-BFA8-0E8F-213B522C1904}"/>
          </ac:picMkLst>
        </pc:picChg>
        <pc:picChg chg="add mod">
          <ac:chgData name="Victor da Silva Carvalho" userId="b36c3d71-31af-49d3-93ac-472c0145821b" providerId="ADAL" clId="{7B9808D2-0657-430F-BA06-871AF04EC576}" dt="2023-03-20T17:09:53.724" v="3001" actId="14100"/>
          <ac:picMkLst>
            <pc:docMk/>
            <pc:sldMk cId="989303139" sldId="743"/>
            <ac:picMk id="6" creationId="{420011A3-0E8C-9971-AD1B-877D01861E53}"/>
          </ac:picMkLst>
        </pc:picChg>
        <pc:picChg chg="add mod">
          <ac:chgData name="Victor da Silva Carvalho" userId="b36c3d71-31af-49d3-93ac-472c0145821b" providerId="ADAL" clId="{7B9808D2-0657-430F-BA06-871AF04EC576}" dt="2023-03-20T17:09:53.724" v="3001" actId="14100"/>
          <ac:picMkLst>
            <pc:docMk/>
            <pc:sldMk cId="989303139" sldId="743"/>
            <ac:picMk id="7" creationId="{BE1A21AF-7FA9-A109-6E61-36AEEBAA8445}"/>
          </ac:picMkLst>
        </pc:picChg>
        <pc:picChg chg="add mod">
          <ac:chgData name="Victor da Silva Carvalho" userId="b36c3d71-31af-49d3-93ac-472c0145821b" providerId="ADAL" clId="{7B9808D2-0657-430F-BA06-871AF04EC576}" dt="2023-03-20T17:09:53.724" v="3001" actId="14100"/>
          <ac:picMkLst>
            <pc:docMk/>
            <pc:sldMk cId="989303139" sldId="743"/>
            <ac:picMk id="8" creationId="{ABBA7E76-B151-2D4E-E0B4-9889E2063C4F}"/>
          </ac:picMkLst>
        </pc:picChg>
        <pc:picChg chg="add del mod">
          <ac:chgData name="Victor da Silva Carvalho" userId="b36c3d71-31af-49d3-93ac-472c0145821b" providerId="ADAL" clId="{7B9808D2-0657-430F-BA06-871AF04EC576}" dt="2023-03-20T17:12:35.323" v="3108" actId="478"/>
          <ac:picMkLst>
            <pc:docMk/>
            <pc:sldMk cId="989303139" sldId="743"/>
            <ac:picMk id="9" creationId="{1AB8BFDF-97B1-8DA7-F10D-563D5F035E40}"/>
          </ac:picMkLst>
        </pc:picChg>
        <pc:picChg chg="add mod">
          <ac:chgData name="Victor da Silva Carvalho" userId="b36c3d71-31af-49d3-93ac-472c0145821b" providerId="ADAL" clId="{7B9808D2-0657-430F-BA06-871AF04EC576}" dt="2023-03-20T17:10:13.202" v="3021" actId="1035"/>
          <ac:picMkLst>
            <pc:docMk/>
            <pc:sldMk cId="989303139" sldId="743"/>
            <ac:picMk id="14" creationId="{19BB8FFD-2A04-1000-9D29-E483EA01FF98}"/>
          </ac:picMkLst>
        </pc:picChg>
        <pc:picChg chg="add mod">
          <ac:chgData name="Victor da Silva Carvalho" userId="b36c3d71-31af-49d3-93ac-472c0145821b" providerId="ADAL" clId="{7B9808D2-0657-430F-BA06-871AF04EC576}" dt="2023-03-20T17:10:13.202" v="3021" actId="1035"/>
          <ac:picMkLst>
            <pc:docMk/>
            <pc:sldMk cId="989303139" sldId="743"/>
            <ac:picMk id="16" creationId="{E77D0AB7-2BEA-6867-C95E-E71646931B90}"/>
          </ac:picMkLst>
        </pc:picChg>
        <pc:picChg chg="add mod">
          <ac:chgData name="Victor da Silva Carvalho" userId="b36c3d71-31af-49d3-93ac-472c0145821b" providerId="ADAL" clId="{7B9808D2-0657-430F-BA06-871AF04EC576}" dt="2023-03-20T17:10:13.202" v="3021" actId="1035"/>
          <ac:picMkLst>
            <pc:docMk/>
            <pc:sldMk cId="989303139" sldId="743"/>
            <ac:picMk id="17" creationId="{6089D444-46CF-B995-101C-1727A3454FC8}"/>
          </ac:picMkLst>
        </pc:picChg>
        <pc:picChg chg="add mod">
          <ac:chgData name="Victor da Silva Carvalho" userId="b36c3d71-31af-49d3-93ac-472c0145821b" providerId="ADAL" clId="{7B9808D2-0657-430F-BA06-871AF04EC576}" dt="2023-03-20T17:10:13.202" v="3021" actId="1035"/>
          <ac:picMkLst>
            <pc:docMk/>
            <pc:sldMk cId="989303139" sldId="743"/>
            <ac:picMk id="18" creationId="{50374804-F042-0A20-38E2-E78E3B2AEF80}"/>
          </ac:picMkLst>
        </pc:picChg>
        <pc:picChg chg="add del mod">
          <ac:chgData name="Victor da Silva Carvalho" userId="b36c3d71-31af-49d3-93ac-472c0145821b" providerId="ADAL" clId="{7B9808D2-0657-430F-BA06-871AF04EC576}" dt="2023-03-20T17:12:34.775" v="3107" actId="478"/>
          <ac:picMkLst>
            <pc:docMk/>
            <pc:sldMk cId="989303139" sldId="743"/>
            <ac:picMk id="19" creationId="{8753C5B0-D907-FE39-9EF5-B47C319B1BB2}"/>
          </ac:picMkLst>
        </pc:picChg>
        <pc:picChg chg="add mod">
          <ac:chgData name="Victor da Silva Carvalho" userId="b36c3d71-31af-49d3-93ac-472c0145821b" providerId="ADAL" clId="{7B9808D2-0657-430F-BA06-871AF04EC576}" dt="2023-03-20T17:09:53.724" v="3001" actId="14100"/>
          <ac:picMkLst>
            <pc:docMk/>
            <pc:sldMk cId="989303139" sldId="743"/>
            <ac:picMk id="2050" creationId="{8364CD7E-10C8-2D96-2D19-54991E878C5B}"/>
          </ac:picMkLst>
        </pc:picChg>
        <pc:cxnChg chg="add mod">
          <ac:chgData name="Victor da Silva Carvalho" userId="b36c3d71-31af-49d3-93ac-472c0145821b" providerId="ADAL" clId="{7B9808D2-0657-430F-BA06-871AF04EC576}" dt="2023-03-20T17:10:39.293" v="3024" actId="14100"/>
          <ac:cxnSpMkLst>
            <pc:docMk/>
            <pc:sldMk cId="989303139" sldId="743"/>
            <ac:cxnSpMk id="21" creationId="{F7E843E6-9802-A430-D360-0635920EA0D0}"/>
          </ac:cxnSpMkLst>
        </pc:cxnChg>
        <pc:cxnChg chg="add mod">
          <ac:chgData name="Victor da Silva Carvalho" userId="b36c3d71-31af-49d3-93ac-472c0145821b" providerId="ADAL" clId="{7B9808D2-0657-430F-BA06-871AF04EC576}" dt="2023-03-20T17:10:43.703" v="3026" actId="14100"/>
          <ac:cxnSpMkLst>
            <pc:docMk/>
            <pc:sldMk cId="989303139" sldId="743"/>
            <ac:cxnSpMk id="22" creationId="{A63417C0-0C7D-22B7-B3CE-7C58A2B15381}"/>
          </ac:cxnSpMkLst>
        </pc:cxnChg>
        <pc:cxnChg chg="add mod">
          <ac:chgData name="Victor da Silva Carvalho" userId="b36c3d71-31af-49d3-93ac-472c0145821b" providerId="ADAL" clId="{7B9808D2-0657-430F-BA06-871AF04EC576}" dt="2023-03-20T17:10:48.045" v="3028" actId="14100"/>
          <ac:cxnSpMkLst>
            <pc:docMk/>
            <pc:sldMk cId="989303139" sldId="743"/>
            <ac:cxnSpMk id="25" creationId="{025E0D55-AF4B-4871-0F11-14D9A8B90A9A}"/>
          </ac:cxnSpMkLst>
        </pc:cxnChg>
        <pc:cxnChg chg="del">
          <ac:chgData name="Victor da Silva Carvalho" userId="b36c3d71-31af-49d3-93ac-472c0145821b" providerId="ADAL" clId="{7B9808D2-0657-430F-BA06-871AF04EC576}" dt="2023-03-20T17:01:32.714" v="2871" actId="478"/>
          <ac:cxnSpMkLst>
            <pc:docMk/>
            <pc:sldMk cId="989303139" sldId="743"/>
            <ac:cxnSpMk id="27" creationId="{2C818D22-D6AA-571A-AB87-96B951884088}"/>
          </ac:cxnSpMkLst>
        </pc:cxnChg>
        <pc:cxnChg chg="add mod">
          <ac:chgData name="Victor da Silva Carvalho" userId="b36c3d71-31af-49d3-93ac-472c0145821b" providerId="ADAL" clId="{7B9808D2-0657-430F-BA06-871AF04EC576}" dt="2023-03-20T17:10:51.068" v="3029" actId="14100"/>
          <ac:cxnSpMkLst>
            <pc:docMk/>
            <pc:sldMk cId="989303139" sldId="743"/>
            <ac:cxnSpMk id="31" creationId="{CDA1B249-45F8-D4F8-9A99-492038D3CE57}"/>
          </ac:cxnSpMkLst>
        </pc:cxnChg>
        <pc:cxnChg chg="add del mod">
          <ac:chgData name="Victor da Silva Carvalho" userId="b36c3d71-31af-49d3-93ac-472c0145821b" providerId="ADAL" clId="{7B9808D2-0657-430F-BA06-871AF04EC576}" dt="2023-03-20T17:12:36.357" v="3109" actId="478"/>
          <ac:cxnSpMkLst>
            <pc:docMk/>
            <pc:sldMk cId="989303139" sldId="743"/>
            <ac:cxnSpMk id="34" creationId="{C2D552D2-EE48-E646-2FCD-D86727DCEE94}"/>
          </ac:cxnSpMkLst>
        </pc:cxnChg>
        <pc:cxnChg chg="add mod">
          <ac:chgData name="Victor da Silva Carvalho" userId="b36c3d71-31af-49d3-93ac-472c0145821b" providerId="ADAL" clId="{7B9808D2-0657-430F-BA06-871AF04EC576}" dt="2023-03-20T17:12:00.955" v="3094" actId="14100"/>
          <ac:cxnSpMkLst>
            <pc:docMk/>
            <pc:sldMk cId="989303139" sldId="743"/>
            <ac:cxnSpMk id="48" creationId="{51C46E3D-DFBF-FE51-4DBB-3DF6567BD710}"/>
          </ac:cxnSpMkLst>
        </pc:cxnChg>
        <pc:cxnChg chg="add mod">
          <ac:chgData name="Victor da Silva Carvalho" userId="b36c3d71-31af-49d3-93ac-472c0145821b" providerId="ADAL" clId="{7B9808D2-0657-430F-BA06-871AF04EC576}" dt="2023-03-20T17:12:31.081" v="3106" actId="14100"/>
          <ac:cxnSpMkLst>
            <pc:docMk/>
            <pc:sldMk cId="989303139" sldId="743"/>
            <ac:cxnSpMk id="50" creationId="{C022430B-B26E-CE3B-8C4B-97B85C9E6BE5}"/>
          </ac:cxnSpMkLst>
        </pc:cxnChg>
        <pc:cxnChg chg="add mod">
          <ac:chgData name="Victor da Silva Carvalho" userId="b36c3d71-31af-49d3-93ac-472c0145821b" providerId="ADAL" clId="{7B9808D2-0657-430F-BA06-871AF04EC576}" dt="2023-03-20T17:12:06.683" v="3096" actId="14100"/>
          <ac:cxnSpMkLst>
            <pc:docMk/>
            <pc:sldMk cId="989303139" sldId="743"/>
            <ac:cxnSpMk id="52" creationId="{60AC9C58-4EE0-40C5-EF24-82379E5F7766}"/>
          </ac:cxnSpMkLst>
        </pc:cxnChg>
        <pc:cxnChg chg="add">
          <ac:chgData name="Victor da Silva Carvalho" userId="b36c3d71-31af-49d3-93ac-472c0145821b" providerId="ADAL" clId="{7B9808D2-0657-430F-BA06-871AF04EC576}" dt="2023-03-20T17:12:19.015" v="3097" actId="11529"/>
          <ac:cxnSpMkLst>
            <pc:docMk/>
            <pc:sldMk cId="989303139" sldId="743"/>
            <ac:cxnSpMk id="57" creationId="{A3D267E4-1C72-A3F6-5287-C147B8183EE8}"/>
          </ac:cxnSpMkLst>
        </pc:cxnChg>
      </pc:sldChg>
      <pc:sldChg chg="addSp delSp modSp add mod ord modAnim modNotesTx">
        <pc:chgData name="Victor da Silva Carvalho" userId="b36c3d71-31af-49d3-93ac-472c0145821b" providerId="ADAL" clId="{7B9808D2-0657-430F-BA06-871AF04EC576}" dt="2023-03-17T20:26:26.071" v="2061" actId="20577"/>
        <pc:sldMkLst>
          <pc:docMk/>
          <pc:sldMk cId="2296844549" sldId="744"/>
        </pc:sldMkLst>
        <pc:spChg chg="add mod">
          <ac:chgData name="Victor da Silva Carvalho" userId="b36c3d71-31af-49d3-93ac-472c0145821b" providerId="ADAL" clId="{7B9808D2-0657-430F-BA06-871AF04EC576}" dt="2023-03-17T18:49:36.245" v="1149"/>
          <ac:spMkLst>
            <pc:docMk/>
            <pc:sldMk cId="2296844549" sldId="744"/>
            <ac:spMk id="2" creationId="{7A138954-5B81-689D-00A1-E19D11031753}"/>
          </ac:spMkLst>
        </pc:spChg>
        <pc:spChg chg="del">
          <ac:chgData name="Victor da Silva Carvalho" userId="b36c3d71-31af-49d3-93ac-472c0145821b" providerId="ADAL" clId="{7B9808D2-0657-430F-BA06-871AF04EC576}" dt="2023-03-17T18:55:35.706" v="1155" actId="478"/>
          <ac:spMkLst>
            <pc:docMk/>
            <pc:sldMk cId="2296844549" sldId="744"/>
            <ac:spMk id="3" creationId="{09D306E6-B4C3-E89C-EBCB-145588E66128}"/>
          </ac:spMkLst>
        </pc:spChg>
        <pc:spChg chg="add mod">
          <ac:chgData name="Victor da Silva Carvalho" userId="b36c3d71-31af-49d3-93ac-472c0145821b" providerId="ADAL" clId="{7B9808D2-0657-430F-BA06-871AF04EC576}" dt="2023-03-17T20:26:24.521" v="2060" actId="20577"/>
          <ac:spMkLst>
            <pc:docMk/>
            <pc:sldMk cId="2296844549" sldId="744"/>
            <ac:spMk id="4" creationId="{DA84F74E-5446-D7D1-41A2-106967C8F61C}"/>
          </ac:spMkLst>
        </pc:spChg>
        <pc:spChg chg="add mod">
          <ac:chgData name="Victor da Silva Carvalho" userId="b36c3d71-31af-49d3-93ac-472c0145821b" providerId="ADAL" clId="{7B9808D2-0657-430F-BA06-871AF04EC576}" dt="2023-03-17T19:34:18.454" v="1956" actId="1038"/>
          <ac:spMkLst>
            <pc:docMk/>
            <pc:sldMk cId="2296844549" sldId="744"/>
            <ac:spMk id="5" creationId="{7055FC7B-236C-1FB2-245E-D63C4D4FEE94}"/>
          </ac:spMkLst>
        </pc:spChg>
        <pc:spChg chg="add mod">
          <ac:chgData name="Victor da Silva Carvalho" userId="b36c3d71-31af-49d3-93ac-472c0145821b" providerId="ADAL" clId="{7B9808D2-0657-430F-BA06-871AF04EC576}" dt="2023-03-17T19:34:16.991" v="1951" actId="1038"/>
          <ac:spMkLst>
            <pc:docMk/>
            <pc:sldMk cId="2296844549" sldId="744"/>
            <ac:spMk id="6" creationId="{2BC7CD6D-A5A6-0386-A2B9-6EC6F7DCC0B2}"/>
          </ac:spMkLst>
        </pc:spChg>
        <pc:spChg chg="del">
          <ac:chgData name="Victor da Silva Carvalho" userId="b36c3d71-31af-49d3-93ac-472c0145821b" providerId="ADAL" clId="{7B9808D2-0657-430F-BA06-871AF04EC576}" dt="2023-03-17T18:55:35.706" v="1155" actId="478"/>
          <ac:spMkLst>
            <pc:docMk/>
            <pc:sldMk cId="2296844549" sldId="744"/>
            <ac:spMk id="11" creationId="{97B9D587-9369-DB5F-E48F-97573FFEDDA4}"/>
          </ac:spMkLst>
        </pc:spChg>
        <pc:spChg chg="del">
          <ac:chgData name="Victor da Silva Carvalho" userId="b36c3d71-31af-49d3-93ac-472c0145821b" providerId="ADAL" clId="{7B9808D2-0657-430F-BA06-871AF04EC576}" dt="2023-03-17T18:55:35.706" v="1155" actId="478"/>
          <ac:spMkLst>
            <pc:docMk/>
            <pc:sldMk cId="2296844549" sldId="744"/>
            <ac:spMk id="15" creationId="{36F511AE-580C-6210-E9C1-0AE92048ADFD}"/>
          </ac:spMkLst>
        </pc:spChg>
        <pc:spChg chg="del">
          <ac:chgData name="Victor da Silva Carvalho" userId="b36c3d71-31af-49d3-93ac-472c0145821b" providerId="ADAL" clId="{7B9808D2-0657-430F-BA06-871AF04EC576}" dt="2023-03-17T18:49:35.983" v="1148" actId="478"/>
          <ac:spMkLst>
            <pc:docMk/>
            <pc:sldMk cId="2296844549" sldId="744"/>
            <ac:spMk id="26" creationId="{7E2F99BD-4331-028C-EAC9-180B41FB96C7}"/>
          </ac:spMkLst>
        </pc:spChg>
        <pc:picChg chg="add mod">
          <ac:chgData name="Victor da Silva Carvalho" userId="b36c3d71-31af-49d3-93ac-472c0145821b" providerId="ADAL" clId="{7B9808D2-0657-430F-BA06-871AF04EC576}" dt="2023-03-17T19:03:12.351" v="1325"/>
          <ac:picMkLst>
            <pc:docMk/>
            <pc:sldMk cId="2296844549" sldId="744"/>
            <ac:picMk id="7" creationId="{FC4C3EFA-E2F3-EAFF-178B-EDCAE5CD989E}"/>
          </ac:picMkLst>
        </pc:picChg>
        <pc:picChg chg="del mod">
          <ac:chgData name="Victor da Silva Carvalho" userId="b36c3d71-31af-49d3-93ac-472c0145821b" providerId="ADAL" clId="{7B9808D2-0657-430F-BA06-871AF04EC576}" dt="2023-03-17T19:03:06.849" v="1324" actId="478"/>
          <ac:picMkLst>
            <pc:docMk/>
            <pc:sldMk cId="2296844549" sldId="744"/>
            <ac:picMk id="28" creationId="{0CDDC02A-E9E0-7B1F-E29E-F4716A510C98}"/>
          </ac:picMkLst>
        </pc:picChg>
        <pc:picChg chg="add mod">
          <ac:chgData name="Victor da Silva Carvalho" userId="b36c3d71-31af-49d3-93ac-472c0145821b" providerId="ADAL" clId="{7B9808D2-0657-430F-BA06-871AF04EC576}" dt="2023-03-17T19:03:25.968" v="1343" actId="1076"/>
          <ac:picMkLst>
            <pc:docMk/>
            <pc:sldMk cId="2296844549" sldId="744"/>
            <ac:picMk id="1026" creationId="{8973BF6B-BFD7-3D5E-88A9-2255BAF7F5A6}"/>
          </ac:picMkLst>
        </pc:picChg>
        <pc:picChg chg="add mod">
          <ac:chgData name="Victor da Silva Carvalho" userId="b36c3d71-31af-49d3-93ac-472c0145821b" providerId="ADAL" clId="{7B9808D2-0657-430F-BA06-871AF04EC576}" dt="2023-03-17T19:34:29.656" v="1957" actId="1076"/>
          <ac:picMkLst>
            <pc:docMk/>
            <pc:sldMk cId="2296844549" sldId="744"/>
            <ac:picMk id="1028" creationId="{4CA47FEF-36A9-53F4-A8D4-1D2A7330E243}"/>
          </ac:picMkLst>
        </pc:picChg>
        <pc:picChg chg="add mod">
          <ac:chgData name="Victor da Silva Carvalho" userId="b36c3d71-31af-49d3-93ac-472c0145821b" providerId="ADAL" clId="{7B9808D2-0657-430F-BA06-871AF04EC576}" dt="2023-03-17T19:34:40.060" v="1959" actId="1076"/>
          <ac:picMkLst>
            <pc:docMk/>
            <pc:sldMk cId="2296844549" sldId="744"/>
            <ac:picMk id="1030" creationId="{4157EE81-3C68-0C90-72E9-48B6A3A93FD6}"/>
          </ac:picMkLst>
        </pc:picChg>
      </pc:sldChg>
      <pc:sldChg chg="addSp delSp modSp add mod addAnim delAnim modAnim">
        <pc:chgData name="Victor da Silva Carvalho" userId="b36c3d71-31af-49d3-93ac-472c0145821b" providerId="ADAL" clId="{7B9808D2-0657-430F-BA06-871AF04EC576}" dt="2023-03-17T19:30:47.630" v="1941"/>
        <pc:sldMkLst>
          <pc:docMk/>
          <pc:sldMk cId="3135279881" sldId="745"/>
        </pc:sldMkLst>
        <pc:spChg chg="add del mod">
          <ac:chgData name="Victor da Silva Carvalho" userId="b36c3d71-31af-49d3-93ac-472c0145821b" providerId="ADAL" clId="{7B9808D2-0657-430F-BA06-871AF04EC576}" dt="2023-03-17T19:10:52.877" v="1372" actId="478"/>
          <ac:spMkLst>
            <pc:docMk/>
            <pc:sldMk cId="3135279881" sldId="745"/>
            <ac:spMk id="2" creationId="{9453A2B4-D001-5455-3FC5-970F282BFBE5}"/>
          </ac:spMkLst>
        </pc:spChg>
        <pc:spChg chg="add del mod">
          <ac:chgData name="Victor da Silva Carvalho" userId="b36c3d71-31af-49d3-93ac-472c0145821b" providerId="ADAL" clId="{7B9808D2-0657-430F-BA06-871AF04EC576}" dt="2023-03-17T19:10:55.343" v="1373" actId="478"/>
          <ac:spMkLst>
            <pc:docMk/>
            <pc:sldMk cId="3135279881" sldId="745"/>
            <ac:spMk id="3" creationId="{19CB3853-B81C-9984-2121-97387EFA7F14}"/>
          </ac:spMkLst>
        </pc:spChg>
        <pc:spChg chg="add del mod">
          <ac:chgData name="Victor da Silva Carvalho" userId="b36c3d71-31af-49d3-93ac-472c0145821b" providerId="ADAL" clId="{7B9808D2-0657-430F-BA06-871AF04EC576}" dt="2023-03-17T19:10:55.343" v="1373" actId="478"/>
          <ac:spMkLst>
            <pc:docMk/>
            <pc:sldMk cId="3135279881" sldId="745"/>
            <ac:spMk id="4" creationId="{F20C97BB-1AC9-9B6D-07D1-70CBEE36C20F}"/>
          </ac:spMkLst>
        </pc:spChg>
        <pc:spChg chg="add del">
          <ac:chgData name="Victor da Silva Carvalho" userId="b36c3d71-31af-49d3-93ac-472c0145821b" providerId="ADAL" clId="{7B9808D2-0657-430F-BA06-871AF04EC576}" dt="2023-03-17T19:10:57.087" v="1375" actId="22"/>
          <ac:spMkLst>
            <pc:docMk/>
            <pc:sldMk cId="3135279881" sldId="745"/>
            <ac:spMk id="7" creationId="{159DE564-AC5F-00DC-4C23-A73BEEA6AB00}"/>
          </ac:spMkLst>
        </pc:spChg>
        <pc:spChg chg="add del">
          <ac:chgData name="Victor da Silva Carvalho" userId="b36c3d71-31af-49d3-93ac-472c0145821b" providerId="ADAL" clId="{7B9808D2-0657-430F-BA06-871AF04EC576}" dt="2023-03-17T19:11:03.122" v="1377" actId="478"/>
          <ac:spMkLst>
            <pc:docMk/>
            <pc:sldMk cId="3135279881" sldId="745"/>
            <ac:spMk id="9" creationId="{18AA58FD-C4A8-D4B9-8677-CAD60842FE22}"/>
          </ac:spMkLst>
        </pc:spChg>
        <pc:spChg chg="add del">
          <ac:chgData name="Victor da Silva Carvalho" userId="b36c3d71-31af-49d3-93ac-472c0145821b" providerId="ADAL" clId="{7B9808D2-0657-430F-BA06-871AF04EC576}" dt="2023-03-17T19:11:19.192" v="1379" actId="22"/>
          <ac:spMkLst>
            <pc:docMk/>
            <pc:sldMk cId="3135279881" sldId="745"/>
            <ac:spMk id="11" creationId="{79C7D1A5-7841-038A-0F13-1C32DA107B0D}"/>
          </ac:spMkLst>
        </pc:spChg>
        <pc:spChg chg="add del mod">
          <ac:chgData name="Victor da Silva Carvalho" userId="b36c3d71-31af-49d3-93ac-472c0145821b" providerId="ADAL" clId="{7B9808D2-0657-430F-BA06-871AF04EC576}" dt="2023-03-17T19:24:02.005" v="1821" actId="478"/>
          <ac:spMkLst>
            <pc:docMk/>
            <pc:sldMk cId="3135279881" sldId="745"/>
            <ac:spMk id="14" creationId="{2B8AAFAB-B8E0-1F77-8788-B4F06D2FE210}"/>
          </ac:spMkLst>
        </pc:spChg>
        <pc:spChg chg="add del mod">
          <ac:chgData name="Victor da Silva Carvalho" userId="b36c3d71-31af-49d3-93ac-472c0145821b" providerId="ADAL" clId="{7B9808D2-0657-430F-BA06-871AF04EC576}" dt="2023-03-17T19:13:36.612" v="1466" actId="478"/>
          <ac:spMkLst>
            <pc:docMk/>
            <pc:sldMk cId="3135279881" sldId="745"/>
            <ac:spMk id="15" creationId="{0F65D12F-E569-D1B1-C2AB-32FAE83C43A1}"/>
          </ac:spMkLst>
        </pc:spChg>
        <pc:spChg chg="add del mod">
          <ac:chgData name="Victor da Silva Carvalho" userId="b36c3d71-31af-49d3-93ac-472c0145821b" providerId="ADAL" clId="{7B9808D2-0657-430F-BA06-871AF04EC576}" dt="2023-03-17T19:13:36.612" v="1466" actId="478"/>
          <ac:spMkLst>
            <pc:docMk/>
            <pc:sldMk cId="3135279881" sldId="745"/>
            <ac:spMk id="16" creationId="{A92CD428-0EF1-03F6-EE3F-3F4BBDAA6695}"/>
          </ac:spMkLst>
        </pc:spChg>
        <pc:spChg chg="add del mod">
          <ac:chgData name="Victor da Silva Carvalho" userId="b36c3d71-31af-49d3-93ac-472c0145821b" providerId="ADAL" clId="{7B9808D2-0657-430F-BA06-871AF04EC576}" dt="2023-03-17T19:13:36.612" v="1466" actId="478"/>
          <ac:spMkLst>
            <pc:docMk/>
            <pc:sldMk cId="3135279881" sldId="745"/>
            <ac:spMk id="17" creationId="{FC9F96A7-AB5D-1D7E-F872-ADD38060CE08}"/>
          </ac:spMkLst>
        </pc:spChg>
        <pc:spChg chg="add del mod">
          <ac:chgData name="Victor da Silva Carvalho" userId="b36c3d71-31af-49d3-93ac-472c0145821b" providerId="ADAL" clId="{7B9808D2-0657-430F-BA06-871AF04EC576}" dt="2023-03-17T19:26:27.249" v="1879" actId="478"/>
          <ac:spMkLst>
            <pc:docMk/>
            <pc:sldMk cId="3135279881" sldId="745"/>
            <ac:spMk id="18" creationId="{3449D862-0F74-B73D-745D-B169DB54659D}"/>
          </ac:spMkLst>
        </pc:spChg>
        <pc:spChg chg="add del mod">
          <ac:chgData name="Victor da Silva Carvalho" userId="b36c3d71-31af-49d3-93ac-472c0145821b" providerId="ADAL" clId="{7B9808D2-0657-430F-BA06-871AF04EC576}" dt="2023-03-17T19:23:56.685" v="1820" actId="478"/>
          <ac:spMkLst>
            <pc:docMk/>
            <pc:sldMk cId="3135279881" sldId="745"/>
            <ac:spMk id="19" creationId="{12663181-A5A4-7CAA-8C88-2B49CD6C8818}"/>
          </ac:spMkLst>
        </pc:spChg>
        <pc:spChg chg="add del mod">
          <ac:chgData name="Victor da Silva Carvalho" userId="b36c3d71-31af-49d3-93ac-472c0145821b" providerId="ADAL" clId="{7B9808D2-0657-430F-BA06-871AF04EC576}" dt="2023-03-17T19:24:58.126" v="1861" actId="478"/>
          <ac:spMkLst>
            <pc:docMk/>
            <pc:sldMk cId="3135279881" sldId="745"/>
            <ac:spMk id="20" creationId="{B07848B9-7C25-B8E2-D985-EBA47E1522BC}"/>
          </ac:spMkLst>
        </pc:spChg>
        <pc:spChg chg="add mod ord">
          <ac:chgData name="Victor da Silva Carvalho" userId="b36c3d71-31af-49d3-93ac-472c0145821b" providerId="ADAL" clId="{7B9808D2-0657-430F-BA06-871AF04EC576}" dt="2023-03-17T19:29:35.385" v="1933" actId="207"/>
          <ac:spMkLst>
            <pc:docMk/>
            <pc:sldMk cId="3135279881" sldId="745"/>
            <ac:spMk id="21" creationId="{6BE4A03F-F935-3B83-7070-C35CEB91A82A}"/>
          </ac:spMkLst>
        </pc:spChg>
        <pc:spChg chg="mod">
          <ac:chgData name="Victor da Silva Carvalho" userId="b36c3d71-31af-49d3-93ac-472c0145821b" providerId="ADAL" clId="{7B9808D2-0657-430F-BA06-871AF04EC576}" dt="2023-03-17T19:16:04.920" v="1630" actId="20577"/>
          <ac:spMkLst>
            <pc:docMk/>
            <pc:sldMk cId="3135279881" sldId="745"/>
            <ac:spMk id="26" creationId="{7E2F99BD-4331-028C-EAC9-180B41FB96C7}"/>
          </ac:spMkLst>
        </pc:spChg>
        <pc:spChg chg="add mod ord">
          <ac:chgData name="Victor da Silva Carvalho" userId="b36c3d71-31af-49d3-93ac-472c0145821b" providerId="ADAL" clId="{7B9808D2-0657-430F-BA06-871AF04EC576}" dt="2023-03-17T19:29:43.914" v="1936" actId="207"/>
          <ac:spMkLst>
            <pc:docMk/>
            <pc:sldMk cId="3135279881" sldId="745"/>
            <ac:spMk id="30" creationId="{CE123641-AB10-71A5-771D-B71D12830D9B}"/>
          </ac:spMkLst>
        </pc:spChg>
        <pc:spChg chg="add mod ord">
          <ac:chgData name="Victor da Silva Carvalho" userId="b36c3d71-31af-49d3-93ac-472c0145821b" providerId="ADAL" clId="{7B9808D2-0657-430F-BA06-871AF04EC576}" dt="2023-03-17T19:29:26.932" v="1930" actId="207"/>
          <ac:spMkLst>
            <pc:docMk/>
            <pc:sldMk cId="3135279881" sldId="745"/>
            <ac:spMk id="31" creationId="{91F6C0F0-EB7D-75F9-7D46-3297706C3E1E}"/>
          </ac:spMkLst>
        </pc:spChg>
        <pc:spChg chg="add mod">
          <ac:chgData name="Victor da Silva Carvalho" userId="b36c3d71-31af-49d3-93ac-472c0145821b" providerId="ADAL" clId="{7B9808D2-0657-430F-BA06-871AF04EC576}" dt="2023-03-17T19:28:31.645" v="1928" actId="207"/>
          <ac:spMkLst>
            <pc:docMk/>
            <pc:sldMk cId="3135279881" sldId="745"/>
            <ac:spMk id="32" creationId="{C8399600-849D-0E97-A471-4B2486397B6E}"/>
          </ac:spMkLst>
        </pc:spChg>
        <pc:picChg chg="del">
          <ac:chgData name="Victor da Silva Carvalho" userId="b36c3d71-31af-49d3-93ac-472c0145821b" providerId="ADAL" clId="{7B9808D2-0657-430F-BA06-871AF04EC576}" dt="2023-03-17T19:04:21.281" v="1349" actId="478"/>
          <ac:picMkLst>
            <pc:docMk/>
            <pc:sldMk cId="3135279881" sldId="745"/>
            <ac:picMk id="5" creationId="{DDF34188-6EDB-9EB1-B83F-08B72FBA5837}"/>
          </ac:picMkLst>
        </pc:picChg>
        <pc:picChg chg="add mod">
          <ac:chgData name="Victor da Silva Carvalho" userId="b36c3d71-31af-49d3-93ac-472c0145821b" providerId="ADAL" clId="{7B9808D2-0657-430F-BA06-871AF04EC576}" dt="2023-03-17T19:27:54.920" v="1885" actId="1076"/>
          <ac:picMkLst>
            <pc:docMk/>
            <pc:sldMk cId="3135279881" sldId="745"/>
            <ac:picMk id="13" creationId="{94E471EB-1474-7E0B-9B95-AB5FFA785FA0}"/>
          </ac:picMkLst>
        </pc:picChg>
        <pc:cxnChg chg="add mod">
          <ac:chgData name="Victor da Silva Carvalho" userId="b36c3d71-31af-49d3-93ac-472c0145821b" providerId="ADAL" clId="{7B9808D2-0657-430F-BA06-871AF04EC576}" dt="2023-03-17T19:27:54.920" v="1885" actId="1076"/>
          <ac:cxnSpMkLst>
            <pc:docMk/>
            <pc:sldMk cId="3135279881" sldId="745"/>
            <ac:cxnSpMk id="23" creationId="{43370A94-77F6-546E-48E7-0AB1BD986F1D}"/>
          </ac:cxnSpMkLst>
        </pc:cxnChg>
        <pc:cxnChg chg="add mod">
          <ac:chgData name="Victor da Silva Carvalho" userId="b36c3d71-31af-49d3-93ac-472c0145821b" providerId="ADAL" clId="{7B9808D2-0657-430F-BA06-871AF04EC576}" dt="2023-03-17T19:27:54.920" v="1885" actId="1076"/>
          <ac:cxnSpMkLst>
            <pc:docMk/>
            <pc:sldMk cId="3135279881" sldId="745"/>
            <ac:cxnSpMk id="25" creationId="{F4D3705C-604B-C1F9-BDBD-6ED4BB55680F}"/>
          </ac:cxnSpMkLst>
        </pc:cxnChg>
        <pc:cxnChg chg="add mod">
          <ac:chgData name="Victor da Silva Carvalho" userId="b36c3d71-31af-49d3-93ac-472c0145821b" providerId="ADAL" clId="{7B9808D2-0657-430F-BA06-871AF04EC576}" dt="2023-03-17T19:27:54.920" v="1885" actId="1076"/>
          <ac:cxnSpMkLst>
            <pc:docMk/>
            <pc:sldMk cId="3135279881" sldId="745"/>
            <ac:cxnSpMk id="34" creationId="{BBEA853C-B032-1688-967C-AD332443177C}"/>
          </ac:cxnSpMkLst>
        </pc:cxnChg>
        <pc:cxnChg chg="add del mod">
          <ac:chgData name="Victor da Silva Carvalho" userId="b36c3d71-31af-49d3-93ac-472c0145821b" providerId="ADAL" clId="{7B9808D2-0657-430F-BA06-871AF04EC576}" dt="2023-03-17T19:25:51.883" v="1871" actId="478"/>
          <ac:cxnSpMkLst>
            <pc:docMk/>
            <pc:sldMk cId="3135279881" sldId="745"/>
            <ac:cxnSpMk id="36" creationId="{CE0DBB5D-AFB7-C72B-E7FD-2C087850851A}"/>
          </ac:cxnSpMkLst>
        </pc:cxnChg>
        <pc:cxnChg chg="add mod">
          <ac:chgData name="Victor da Silva Carvalho" userId="b36c3d71-31af-49d3-93ac-472c0145821b" providerId="ADAL" clId="{7B9808D2-0657-430F-BA06-871AF04EC576}" dt="2023-03-17T19:27:54.920" v="1885" actId="1076"/>
          <ac:cxnSpMkLst>
            <pc:docMk/>
            <pc:sldMk cId="3135279881" sldId="745"/>
            <ac:cxnSpMk id="40" creationId="{A28D6578-F790-F1A6-BB41-37904B3441A0}"/>
          </ac:cxnSpMkLst>
        </pc:cxnChg>
      </pc:sldChg>
      <pc:sldChg chg="addSp delSp modSp add mod addAnim delAnim modAnim">
        <pc:chgData name="Victor da Silva Carvalho" userId="b36c3d71-31af-49d3-93ac-472c0145821b" providerId="ADAL" clId="{7B9808D2-0657-430F-BA06-871AF04EC576}" dt="2023-06-20T12:09:19.639" v="6496" actId="20577"/>
        <pc:sldMkLst>
          <pc:docMk/>
          <pc:sldMk cId="2634932040" sldId="746"/>
        </pc:sldMkLst>
        <pc:spChg chg="add mod">
          <ac:chgData name="Victor da Silva Carvalho" userId="b36c3d71-31af-49d3-93ac-472c0145821b" providerId="ADAL" clId="{7B9808D2-0657-430F-BA06-871AF04EC576}" dt="2023-06-20T12:09:19.639" v="6496" actId="20577"/>
          <ac:spMkLst>
            <pc:docMk/>
            <pc:sldMk cId="2634932040" sldId="746"/>
            <ac:spMk id="3" creationId="{0D7B03A9-955B-F412-3889-4BF3CD92E83B}"/>
          </ac:spMkLst>
        </pc:spChg>
        <pc:spChg chg="add mod">
          <ac:chgData name="Victor da Silva Carvalho" userId="b36c3d71-31af-49d3-93ac-472c0145821b" providerId="ADAL" clId="{7B9808D2-0657-430F-BA06-871AF04EC576}" dt="2023-03-17T20:26:01.879" v="2058" actId="1035"/>
          <ac:spMkLst>
            <pc:docMk/>
            <pc:sldMk cId="2634932040" sldId="746"/>
            <ac:spMk id="6" creationId="{7621654F-D82F-3B13-5A4C-DDF4626059B7}"/>
          </ac:spMkLst>
        </pc:spChg>
        <pc:spChg chg="add mod">
          <ac:chgData name="Victor da Silva Carvalho" userId="b36c3d71-31af-49d3-93ac-472c0145821b" providerId="ADAL" clId="{7B9808D2-0657-430F-BA06-871AF04EC576}" dt="2023-03-17T20:26:01.879" v="2058" actId="1035"/>
          <ac:spMkLst>
            <pc:docMk/>
            <pc:sldMk cId="2634932040" sldId="746"/>
            <ac:spMk id="7" creationId="{D5E5B65F-04A4-9C3F-9044-3EE2AAAAE991}"/>
          </ac:spMkLst>
        </pc:spChg>
        <pc:spChg chg="add mod">
          <ac:chgData name="Victor da Silva Carvalho" userId="b36c3d71-31af-49d3-93ac-472c0145821b" providerId="ADAL" clId="{7B9808D2-0657-430F-BA06-871AF04EC576}" dt="2023-03-17T20:26:01.879" v="2058" actId="1035"/>
          <ac:spMkLst>
            <pc:docMk/>
            <pc:sldMk cId="2634932040" sldId="746"/>
            <ac:spMk id="8" creationId="{978C190D-6B11-878E-A742-7C05D37EEA2E}"/>
          </ac:spMkLst>
        </pc:spChg>
        <pc:spChg chg="add del">
          <ac:chgData name="Victor da Silva Carvalho" userId="b36c3d71-31af-49d3-93ac-472c0145821b" providerId="ADAL" clId="{7B9808D2-0657-430F-BA06-871AF04EC576}" dt="2023-03-17T19:55:10.680" v="1964" actId="478"/>
          <ac:spMkLst>
            <pc:docMk/>
            <pc:sldMk cId="2634932040" sldId="746"/>
            <ac:spMk id="21" creationId="{6BE4A03F-F935-3B83-7070-C35CEB91A82A}"/>
          </ac:spMkLst>
        </pc:spChg>
        <pc:spChg chg="add del">
          <ac:chgData name="Victor da Silva Carvalho" userId="b36c3d71-31af-49d3-93ac-472c0145821b" providerId="ADAL" clId="{7B9808D2-0657-430F-BA06-871AF04EC576}" dt="2023-03-17T19:55:10.680" v="1964" actId="478"/>
          <ac:spMkLst>
            <pc:docMk/>
            <pc:sldMk cId="2634932040" sldId="746"/>
            <ac:spMk id="30" creationId="{CE123641-AB10-71A5-771D-B71D12830D9B}"/>
          </ac:spMkLst>
        </pc:spChg>
        <pc:spChg chg="add del">
          <ac:chgData name="Victor da Silva Carvalho" userId="b36c3d71-31af-49d3-93ac-472c0145821b" providerId="ADAL" clId="{7B9808D2-0657-430F-BA06-871AF04EC576}" dt="2023-03-17T19:55:10.680" v="1964" actId="478"/>
          <ac:spMkLst>
            <pc:docMk/>
            <pc:sldMk cId="2634932040" sldId="746"/>
            <ac:spMk id="31" creationId="{91F6C0F0-EB7D-75F9-7D46-3297706C3E1E}"/>
          </ac:spMkLst>
        </pc:spChg>
        <pc:spChg chg="add del">
          <ac:chgData name="Victor da Silva Carvalho" userId="b36c3d71-31af-49d3-93ac-472c0145821b" providerId="ADAL" clId="{7B9808D2-0657-430F-BA06-871AF04EC576}" dt="2023-03-17T19:55:10.680" v="1964" actId="478"/>
          <ac:spMkLst>
            <pc:docMk/>
            <pc:sldMk cId="2634932040" sldId="746"/>
            <ac:spMk id="32" creationId="{C8399600-849D-0E97-A471-4B2486397B6E}"/>
          </ac:spMkLst>
        </pc:spChg>
        <pc:picChg chg="add mod">
          <ac:chgData name="Victor da Silva Carvalho" userId="b36c3d71-31af-49d3-93ac-472c0145821b" providerId="ADAL" clId="{7B9808D2-0657-430F-BA06-871AF04EC576}" dt="2023-03-17T20:10:52.898" v="1985" actId="1076"/>
          <ac:picMkLst>
            <pc:docMk/>
            <pc:sldMk cId="2634932040" sldId="746"/>
            <ac:picMk id="2" creationId="{8AF70747-F01A-2B10-1B87-067196CC5B86}"/>
          </ac:picMkLst>
        </pc:picChg>
        <pc:picChg chg="add del mod">
          <ac:chgData name="Victor da Silva Carvalho" userId="b36c3d71-31af-49d3-93ac-472c0145821b" providerId="ADAL" clId="{7B9808D2-0657-430F-BA06-871AF04EC576}" dt="2023-03-17T20:06:25.228" v="1978" actId="478"/>
          <ac:picMkLst>
            <pc:docMk/>
            <pc:sldMk cId="2634932040" sldId="746"/>
            <ac:picMk id="5" creationId="{0285DFD7-C4E7-E1A4-8CD7-589D890259E7}"/>
          </ac:picMkLst>
        </pc:picChg>
        <pc:picChg chg="del">
          <ac:chgData name="Victor da Silva Carvalho" userId="b36c3d71-31af-49d3-93ac-472c0145821b" providerId="ADAL" clId="{7B9808D2-0657-430F-BA06-871AF04EC576}" dt="2023-03-17T19:55:03.617" v="1961" actId="478"/>
          <ac:picMkLst>
            <pc:docMk/>
            <pc:sldMk cId="2634932040" sldId="746"/>
            <ac:picMk id="13" creationId="{94E471EB-1474-7E0B-9B95-AB5FFA785FA0}"/>
          </ac:picMkLst>
        </pc:picChg>
        <pc:cxnChg chg="add del">
          <ac:chgData name="Victor da Silva Carvalho" userId="b36c3d71-31af-49d3-93ac-472c0145821b" providerId="ADAL" clId="{7B9808D2-0657-430F-BA06-871AF04EC576}" dt="2023-03-17T19:55:10.680" v="1964" actId="478"/>
          <ac:cxnSpMkLst>
            <pc:docMk/>
            <pc:sldMk cId="2634932040" sldId="746"/>
            <ac:cxnSpMk id="23" creationId="{43370A94-77F6-546E-48E7-0AB1BD986F1D}"/>
          </ac:cxnSpMkLst>
        </pc:cxnChg>
        <pc:cxnChg chg="add del">
          <ac:chgData name="Victor da Silva Carvalho" userId="b36c3d71-31af-49d3-93ac-472c0145821b" providerId="ADAL" clId="{7B9808D2-0657-430F-BA06-871AF04EC576}" dt="2023-03-17T19:55:10.680" v="1964" actId="478"/>
          <ac:cxnSpMkLst>
            <pc:docMk/>
            <pc:sldMk cId="2634932040" sldId="746"/>
            <ac:cxnSpMk id="25" creationId="{F4D3705C-604B-C1F9-BDBD-6ED4BB55680F}"/>
          </ac:cxnSpMkLst>
        </pc:cxnChg>
        <pc:cxnChg chg="add del">
          <ac:chgData name="Victor da Silva Carvalho" userId="b36c3d71-31af-49d3-93ac-472c0145821b" providerId="ADAL" clId="{7B9808D2-0657-430F-BA06-871AF04EC576}" dt="2023-03-17T19:55:07.355" v="1963" actId="478"/>
          <ac:cxnSpMkLst>
            <pc:docMk/>
            <pc:sldMk cId="2634932040" sldId="746"/>
            <ac:cxnSpMk id="27" creationId="{2C818D22-D6AA-571A-AB87-96B951884088}"/>
          </ac:cxnSpMkLst>
        </pc:cxnChg>
        <pc:cxnChg chg="add del">
          <ac:chgData name="Victor da Silva Carvalho" userId="b36c3d71-31af-49d3-93ac-472c0145821b" providerId="ADAL" clId="{7B9808D2-0657-430F-BA06-871AF04EC576}" dt="2023-03-17T19:55:10.680" v="1964" actId="478"/>
          <ac:cxnSpMkLst>
            <pc:docMk/>
            <pc:sldMk cId="2634932040" sldId="746"/>
            <ac:cxnSpMk id="34" creationId="{BBEA853C-B032-1688-967C-AD332443177C}"/>
          </ac:cxnSpMkLst>
        </pc:cxnChg>
        <pc:cxnChg chg="add del mod">
          <ac:chgData name="Victor da Silva Carvalho" userId="b36c3d71-31af-49d3-93ac-472c0145821b" providerId="ADAL" clId="{7B9808D2-0657-430F-BA06-871AF04EC576}" dt="2023-03-17T19:55:10.680" v="1964" actId="478"/>
          <ac:cxnSpMkLst>
            <pc:docMk/>
            <pc:sldMk cId="2634932040" sldId="746"/>
            <ac:cxnSpMk id="40" creationId="{A28D6578-F790-F1A6-BB41-37904B3441A0}"/>
          </ac:cxnSpMkLst>
        </pc:cxnChg>
      </pc:sldChg>
      <pc:sldChg chg="addSp delSp modSp add mod ord addAnim delAnim modAnim">
        <pc:chgData name="Victor da Silva Carvalho" userId="b36c3d71-31af-49d3-93ac-472c0145821b" providerId="ADAL" clId="{7B9808D2-0657-430F-BA06-871AF04EC576}" dt="2023-06-02T14:02:22.402" v="6486" actId="13926"/>
        <pc:sldMkLst>
          <pc:docMk/>
          <pc:sldMk cId="1614571918" sldId="747"/>
        </pc:sldMkLst>
        <pc:spChg chg="add del">
          <ac:chgData name="Victor da Silva Carvalho" userId="b36c3d71-31af-49d3-93ac-472c0145821b" providerId="ADAL" clId="{7B9808D2-0657-430F-BA06-871AF04EC576}" dt="2023-03-17T20:17:57.104" v="2039" actId="478"/>
          <ac:spMkLst>
            <pc:docMk/>
            <pc:sldMk cId="1614571918" sldId="747"/>
            <ac:spMk id="3" creationId="{0D7B03A9-955B-F412-3889-4BF3CD92E83B}"/>
          </ac:spMkLst>
        </pc:spChg>
        <pc:spChg chg="add mod">
          <ac:chgData name="Victor da Silva Carvalho" userId="b36c3d71-31af-49d3-93ac-472c0145821b" providerId="ADAL" clId="{7B9808D2-0657-430F-BA06-871AF04EC576}" dt="2023-03-17T20:33:33.017" v="2146" actId="14100"/>
          <ac:spMkLst>
            <pc:docMk/>
            <pc:sldMk cId="1614571918" sldId="747"/>
            <ac:spMk id="5" creationId="{2DEB305E-E9AD-39F8-E413-7C58A03068E5}"/>
          </ac:spMkLst>
        </pc:spChg>
        <pc:spChg chg="add del">
          <ac:chgData name="Victor da Silva Carvalho" userId="b36c3d71-31af-49d3-93ac-472c0145821b" providerId="ADAL" clId="{7B9808D2-0657-430F-BA06-871AF04EC576}" dt="2023-03-17T20:17:57.104" v="2039" actId="478"/>
          <ac:spMkLst>
            <pc:docMk/>
            <pc:sldMk cId="1614571918" sldId="747"/>
            <ac:spMk id="6" creationId="{7621654F-D82F-3B13-5A4C-DDF4626059B7}"/>
          </ac:spMkLst>
        </pc:spChg>
        <pc:spChg chg="add del">
          <ac:chgData name="Victor da Silva Carvalho" userId="b36c3d71-31af-49d3-93ac-472c0145821b" providerId="ADAL" clId="{7B9808D2-0657-430F-BA06-871AF04EC576}" dt="2023-03-17T20:17:57.104" v="2039" actId="478"/>
          <ac:spMkLst>
            <pc:docMk/>
            <pc:sldMk cId="1614571918" sldId="747"/>
            <ac:spMk id="7" creationId="{D5E5B65F-04A4-9C3F-9044-3EE2AAAAE991}"/>
          </ac:spMkLst>
        </pc:spChg>
        <pc:spChg chg="add del">
          <ac:chgData name="Victor da Silva Carvalho" userId="b36c3d71-31af-49d3-93ac-472c0145821b" providerId="ADAL" clId="{7B9808D2-0657-430F-BA06-871AF04EC576}" dt="2023-03-17T20:17:57.104" v="2039" actId="478"/>
          <ac:spMkLst>
            <pc:docMk/>
            <pc:sldMk cId="1614571918" sldId="747"/>
            <ac:spMk id="8" creationId="{978C190D-6B11-878E-A742-7C05D37EEA2E}"/>
          </ac:spMkLst>
        </pc:spChg>
        <pc:spChg chg="add mod">
          <ac:chgData name="Victor da Silva Carvalho" userId="b36c3d71-31af-49d3-93ac-472c0145821b" providerId="ADAL" clId="{7B9808D2-0657-430F-BA06-871AF04EC576}" dt="2023-03-17T20:34:41.825" v="2203" actId="1076"/>
          <ac:spMkLst>
            <pc:docMk/>
            <pc:sldMk cId="1614571918" sldId="747"/>
            <ac:spMk id="9" creationId="{1EF52047-1126-CD57-F05D-AC3A1317D0BF}"/>
          </ac:spMkLst>
        </pc:spChg>
        <pc:spChg chg="add mod">
          <ac:chgData name="Victor da Silva Carvalho" userId="b36c3d71-31af-49d3-93ac-472c0145821b" providerId="ADAL" clId="{7B9808D2-0657-430F-BA06-871AF04EC576}" dt="2023-03-17T20:34:41.825" v="2203" actId="1076"/>
          <ac:spMkLst>
            <pc:docMk/>
            <pc:sldMk cId="1614571918" sldId="747"/>
            <ac:spMk id="10" creationId="{0B376440-0092-7B9E-2733-6C9CA511CBE7}"/>
          </ac:spMkLst>
        </pc:spChg>
        <pc:spChg chg="add mod">
          <ac:chgData name="Victor da Silva Carvalho" userId="b36c3d71-31af-49d3-93ac-472c0145821b" providerId="ADAL" clId="{7B9808D2-0657-430F-BA06-871AF04EC576}" dt="2023-03-17T20:37:15.401" v="2258" actId="1076"/>
          <ac:spMkLst>
            <pc:docMk/>
            <pc:sldMk cId="1614571918" sldId="747"/>
            <ac:spMk id="11" creationId="{30869579-267A-AA11-DC0E-2ADCD95FAC72}"/>
          </ac:spMkLst>
        </pc:spChg>
        <pc:spChg chg="add mod">
          <ac:chgData name="Victor da Silva Carvalho" userId="b36c3d71-31af-49d3-93ac-472c0145821b" providerId="ADAL" clId="{7B9808D2-0657-430F-BA06-871AF04EC576}" dt="2023-03-17T20:33:29.297" v="2145" actId="14100"/>
          <ac:spMkLst>
            <pc:docMk/>
            <pc:sldMk cId="1614571918" sldId="747"/>
            <ac:spMk id="12" creationId="{424F417E-3CA8-4C6D-3A7A-3A40848A1A55}"/>
          </ac:spMkLst>
        </pc:spChg>
        <pc:graphicFrameChg chg="add mod modGraphic">
          <ac:chgData name="Victor da Silva Carvalho" userId="b36c3d71-31af-49d3-93ac-472c0145821b" providerId="ADAL" clId="{7B9808D2-0657-430F-BA06-871AF04EC576}" dt="2023-06-02T14:02:22.402" v="6486" actId="13926"/>
          <ac:graphicFrameMkLst>
            <pc:docMk/>
            <pc:sldMk cId="1614571918" sldId="747"/>
            <ac:graphicFrameMk id="4" creationId="{122423E0-5D61-68B9-D9B4-8FF09FAAD814}"/>
          </ac:graphicFrameMkLst>
        </pc:graphicFrameChg>
        <pc:picChg chg="add del">
          <ac:chgData name="Victor da Silva Carvalho" userId="b36c3d71-31af-49d3-93ac-472c0145821b" providerId="ADAL" clId="{7B9808D2-0657-430F-BA06-871AF04EC576}" dt="2023-03-17T20:17:57.104" v="2039" actId="478"/>
          <ac:picMkLst>
            <pc:docMk/>
            <pc:sldMk cId="1614571918" sldId="747"/>
            <ac:picMk id="2" creationId="{8AF70747-F01A-2B10-1B87-067196CC5B86}"/>
          </ac:picMkLst>
        </pc:picChg>
        <pc:cxnChg chg="add mod">
          <ac:chgData name="Victor da Silva Carvalho" userId="b36c3d71-31af-49d3-93ac-472c0145821b" providerId="ADAL" clId="{7B9808D2-0657-430F-BA06-871AF04EC576}" dt="2023-03-17T20:36:11.281" v="2256" actId="1038"/>
          <ac:cxnSpMkLst>
            <pc:docMk/>
            <pc:sldMk cId="1614571918" sldId="747"/>
            <ac:cxnSpMk id="13" creationId="{7A244B2D-37AB-F5FA-37D5-25E53F9285ED}"/>
          </ac:cxnSpMkLst>
        </pc:cxnChg>
        <pc:cxnChg chg="add del">
          <ac:chgData name="Victor da Silva Carvalho" userId="b36c3d71-31af-49d3-93ac-472c0145821b" providerId="ADAL" clId="{7B9808D2-0657-430F-BA06-871AF04EC576}" dt="2023-03-17T20:17:53.084" v="2038" actId="478"/>
          <ac:cxnSpMkLst>
            <pc:docMk/>
            <pc:sldMk cId="1614571918" sldId="747"/>
            <ac:cxnSpMk id="27" creationId="{2C818D22-D6AA-571A-AB87-96B951884088}"/>
          </ac:cxnSpMkLst>
        </pc:cxnChg>
      </pc:sldChg>
      <pc:sldChg chg="addSp delSp modSp add mod">
        <pc:chgData name="Victor da Silva Carvalho" userId="b36c3d71-31af-49d3-93ac-472c0145821b" providerId="ADAL" clId="{7B9808D2-0657-430F-BA06-871AF04EC576}" dt="2023-03-21T13:12:53.520" v="5512" actId="1076"/>
        <pc:sldMkLst>
          <pc:docMk/>
          <pc:sldMk cId="2371258691" sldId="748"/>
        </pc:sldMkLst>
        <pc:spChg chg="mod">
          <ac:chgData name="Victor da Silva Carvalho" userId="b36c3d71-31af-49d3-93ac-472c0145821b" providerId="ADAL" clId="{7B9808D2-0657-430F-BA06-871AF04EC576}" dt="2023-03-20T18:34:51.688" v="3906" actId="1076"/>
          <ac:spMkLst>
            <pc:docMk/>
            <pc:sldMk cId="2371258691" sldId="748"/>
            <ac:spMk id="3" creationId="{09D306E6-B4C3-E89C-EBCB-145588E66128}"/>
          </ac:spMkLst>
        </pc:spChg>
        <pc:spChg chg="del">
          <ac:chgData name="Victor da Silva Carvalho" userId="b36c3d71-31af-49d3-93ac-472c0145821b" providerId="ADAL" clId="{7B9808D2-0657-430F-BA06-871AF04EC576}" dt="2023-03-20T17:42:40.478" v="3454" actId="478"/>
          <ac:spMkLst>
            <pc:docMk/>
            <pc:sldMk cId="2371258691" sldId="748"/>
            <ac:spMk id="11" creationId="{97B9D587-9369-DB5F-E48F-97573FFEDDA4}"/>
          </ac:spMkLst>
        </pc:spChg>
        <pc:spChg chg="mod">
          <ac:chgData name="Victor da Silva Carvalho" userId="b36c3d71-31af-49d3-93ac-472c0145821b" providerId="ADAL" clId="{7B9808D2-0657-430F-BA06-871AF04EC576}" dt="2023-03-20T18:34:51.688" v="3906" actId="1076"/>
          <ac:spMkLst>
            <pc:docMk/>
            <pc:sldMk cId="2371258691" sldId="748"/>
            <ac:spMk id="15" creationId="{36F511AE-580C-6210-E9C1-0AE92048ADFD}"/>
          </ac:spMkLst>
        </pc:spChg>
        <pc:spChg chg="mod">
          <ac:chgData name="Victor da Silva Carvalho" userId="b36c3d71-31af-49d3-93ac-472c0145821b" providerId="ADAL" clId="{7B9808D2-0657-430F-BA06-871AF04EC576}" dt="2023-03-20T18:35:02.654" v="3924" actId="20577"/>
          <ac:spMkLst>
            <pc:docMk/>
            <pc:sldMk cId="2371258691" sldId="748"/>
            <ac:spMk id="26" creationId="{7E2F99BD-4331-028C-EAC9-180B41FB96C7}"/>
          </ac:spMkLst>
        </pc:spChg>
        <pc:picChg chg="add mod">
          <ac:chgData name="Victor da Silva Carvalho" userId="b36c3d71-31af-49d3-93ac-472c0145821b" providerId="ADAL" clId="{7B9808D2-0657-430F-BA06-871AF04EC576}" dt="2023-03-21T13:12:53.520" v="5512" actId="1076"/>
          <ac:picMkLst>
            <pc:docMk/>
            <pc:sldMk cId="2371258691" sldId="748"/>
            <ac:picMk id="4" creationId="{8A1B0291-E5FA-D5BD-B96B-E548B4803F2B}"/>
          </ac:picMkLst>
        </pc:picChg>
        <pc:picChg chg="add mod">
          <ac:chgData name="Victor da Silva Carvalho" userId="b36c3d71-31af-49d3-93ac-472c0145821b" providerId="ADAL" clId="{7B9808D2-0657-430F-BA06-871AF04EC576}" dt="2023-03-20T18:34:54.815" v="3907" actId="1076"/>
          <ac:picMkLst>
            <pc:docMk/>
            <pc:sldMk cId="2371258691" sldId="748"/>
            <ac:picMk id="5122" creationId="{F8E17FAE-5B02-E138-E66E-274D70571178}"/>
          </ac:picMkLst>
        </pc:picChg>
      </pc:sldChg>
      <pc:sldChg chg="add del">
        <pc:chgData name="Victor da Silva Carvalho" userId="b36c3d71-31af-49d3-93ac-472c0145821b" providerId="ADAL" clId="{7B9808D2-0657-430F-BA06-871AF04EC576}" dt="2023-03-17T20:55:28.015" v="2301" actId="47"/>
        <pc:sldMkLst>
          <pc:docMk/>
          <pc:sldMk cId="1473483944" sldId="749"/>
        </pc:sldMkLst>
      </pc:sldChg>
      <pc:sldChg chg="addSp delSp modSp add mod modAnim">
        <pc:chgData name="Victor da Silva Carvalho" userId="b36c3d71-31af-49d3-93ac-472c0145821b" providerId="ADAL" clId="{7B9808D2-0657-430F-BA06-871AF04EC576}" dt="2023-03-20T17:45:35.644" v="3569" actId="122"/>
        <pc:sldMkLst>
          <pc:docMk/>
          <pc:sldMk cId="2744163652" sldId="750"/>
        </pc:sldMkLst>
        <pc:spChg chg="add mod">
          <ac:chgData name="Victor da Silva Carvalho" userId="b36c3d71-31af-49d3-93ac-472c0145821b" providerId="ADAL" clId="{7B9808D2-0657-430F-BA06-871AF04EC576}" dt="2023-03-20T17:29:54.210" v="3437" actId="20577"/>
          <ac:spMkLst>
            <pc:docMk/>
            <pc:sldMk cId="2744163652" sldId="750"/>
            <ac:spMk id="2" creationId="{BB35E694-EBF1-720F-19C7-7C81F21C118F}"/>
          </ac:spMkLst>
        </pc:spChg>
        <pc:spChg chg="del">
          <ac:chgData name="Victor da Silva Carvalho" userId="b36c3d71-31af-49d3-93ac-472c0145821b" providerId="ADAL" clId="{7B9808D2-0657-430F-BA06-871AF04EC576}" dt="2023-03-20T17:13:37.256" v="3111" actId="478"/>
          <ac:spMkLst>
            <pc:docMk/>
            <pc:sldMk cId="2744163652" sldId="750"/>
            <ac:spMk id="3" creationId="{09D306E6-B4C3-E89C-EBCB-145588E66128}"/>
          </ac:spMkLst>
        </pc:spChg>
        <pc:spChg chg="add mod">
          <ac:chgData name="Victor da Silva Carvalho" userId="b36c3d71-31af-49d3-93ac-472c0145821b" providerId="ADAL" clId="{7B9808D2-0657-430F-BA06-871AF04EC576}" dt="2023-03-20T17:45:35.644" v="3569" actId="122"/>
          <ac:spMkLst>
            <pc:docMk/>
            <pc:sldMk cId="2744163652" sldId="750"/>
            <ac:spMk id="4" creationId="{53438243-4D89-7A16-AF70-467E97B3C766}"/>
          </ac:spMkLst>
        </pc:spChg>
        <pc:spChg chg="del">
          <ac:chgData name="Victor da Silva Carvalho" userId="b36c3d71-31af-49d3-93ac-472c0145821b" providerId="ADAL" clId="{7B9808D2-0657-430F-BA06-871AF04EC576}" dt="2023-03-20T17:13:37.256" v="3111" actId="478"/>
          <ac:spMkLst>
            <pc:docMk/>
            <pc:sldMk cId="2744163652" sldId="750"/>
            <ac:spMk id="11" creationId="{97B9D587-9369-DB5F-E48F-97573FFEDDA4}"/>
          </ac:spMkLst>
        </pc:spChg>
        <pc:spChg chg="del">
          <ac:chgData name="Victor da Silva Carvalho" userId="b36c3d71-31af-49d3-93ac-472c0145821b" providerId="ADAL" clId="{7B9808D2-0657-430F-BA06-871AF04EC576}" dt="2023-03-20T17:13:37.256" v="3111" actId="478"/>
          <ac:spMkLst>
            <pc:docMk/>
            <pc:sldMk cId="2744163652" sldId="750"/>
            <ac:spMk id="15" creationId="{36F511AE-580C-6210-E9C1-0AE92048ADFD}"/>
          </ac:spMkLst>
        </pc:spChg>
        <pc:spChg chg="mod">
          <ac:chgData name="Victor da Silva Carvalho" userId="b36c3d71-31af-49d3-93ac-472c0145821b" providerId="ADAL" clId="{7B9808D2-0657-430F-BA06-871AF04EC576}" dt="2023-03-20T17:21:13.906" v="3182" actId="20577"/>
          <ac:spMkLst>
            <pc:docMk/>
            <pc:sldMk cId="2744163652" sldId="750"/>
            <ac:spMk id="26" creationId="{7E2F99BD-4331-028C-EAC9-180B41FB96C7}"/>
          </ac:spMkLst>
        </pc:spChg>
        <pc:picChg chg="add mod">
          <ac:chgData name="Victor da Silva Carvalho" userId="b36c3d71-31af-49d3-93ac-472c0145821b" providerId="ADAL" clId="{7B9808D2-0657-430F-BA06-871AF04EC576}" dt="2023-03-20T17:28:15.323" v="3394" actId="1076"/>
          <ac:picMkLst>
            <pc:docMk/>
            <pc:sldMk cId="2744163652" sldId="750"/>
            <ac:picMk id="3074" creationId="{E6572DF9-F73D-5560-C031-BE0CEA0B4A83}"/>
          </ac:picMkLst>
        </pc:picChg>
        <pc:picChg chg="add del">
          <ac:chgData name="Victor da Silva Carvalho" userId="b36c3d71-31af-49d3-93ac-472c0145821b" providerId="ADAL" clId="{7B9808D2-0657-430F-BA06-871AF04EC576}" dt="2023-03-20T17:22:49.056" v="3186" actId="478"/>
          <ac:picMkLst>
            <pc:docMk/>
            <pc:sldMk cId="2744163652" sldId="750"/>
            <ac:picMk id="3076" creationId="{52CA0A8C-3D00-40E1-34E3-DA629FA1B4E3}"/>
          </ac:picMkLst>
        </pc:picChg>
      </pc:sldChg>
      <pc:sldChg chg="addSp delSp modSp add mod ord modAnim">
        <pc:chgData name="Victor da Silva Carvalho" userId="b36c3d71-31af-49d3-93ac-472c0145821b" providerId="ADAL" clId="{7B9808D2-0657-430F-BA06-871AF04EC576}" dt="2023-03-20T17:44:52.199" v="3554" actId="207"/>
        <pc:sldMkLst>
          <pc:docMk/>
          <pc:sldMk cId="3895190984" sldId="751"/>
        </pc:sldMkLst>
        <pc:spChg chg="add mod">
          <ac:chgData name="Victor da Silva Carvalho" userId="b36c3d71-31af-49d3-93ac-472c0145821b" providerId="ADAL" clId="{7B9808D2-0657-430F-BA06-871AF04EC576}" dt="2023-03-20T16:49:22.387" v="2743" actId="403"/>
          <ac:spMkLst>
            <pc:docMk/>
            <pc:sldMk cId="3895190984" sldId="751"/>
            <ac:spMk id="2" creationId="{406C5654-801F-F90C-40FD-8AA5902DC522}"/>
          </ac:spMkLst>
        </pc:spChg>
        <pc:spChg chg="add mod ord">
          <ac:chgData name="Victor da Silva Carvalho" userId="b36c3d71-31af-49d3-93ac-472c0145821b" providerId="ADAL" clId="{7B9808D2-0657-430F-BA06-871AF04EC576}" dt="2023-03-20T17:44:52.199" v="3554" actId="207"/>
          <ac:spMkLst>
            <pc:docMk/>
            <pc:sldMk cId="3895190984" sldId="751"/>
            <ac:spMk id="3" creationId="{B16FDC15-C3CC-F152-14ED-FC11C38753E7}"/>
          </ac:spMkLst>
        </pc:spChg>
        <pc:spChg chg="add mod">
          <ac:chgData name="Victor da Silva Carvalho" userId="b36c3d71-31af-49d3-93ac-472c0145821b" providerId="ADAL" clId="{7B9808D2-0657-430F-BA06-871AF04EC576}" dt="2023-03-20T17:44:38.833" v="3549" actId="1035"/>
          <ac:spMkLst>
            <pc:docMk/>
            <pc:sldMk cId="3895190984" sldId="751"/>
            <ac:spMk id="4" creationId="{93E1A111-A953-E2BB-A180-67AD91BC8417}"/>
          </ac:spMkLst>
        </pc:spChg>
        <pc:spChg chg="add mod">
          <ac:chgData name="Victor da Silva Carvalho" userId="b36c3d71-31af-49d3-93ac-472c0145821b" providerId="ADAL" clId="{7B9808D2-0657-430F-BA06-871AF04EC576}" dt="2023-03-20T17:44:38.833" v="3549" actId="1035"/>
          <ac:spMkLst>
            <pc:docMk/>
            <pc:sldMk cId="3895190984" sldId="751"/>
            <ac:spMk id="6" creationId="{88831609-6433-8D01-BEB5-91A932BA4417}"/>
          </ac:spMkLst>
        </pc:spChg>
        <pc:spChg chg="add del mod">
          <ac:chgData name="Victor da Silva Carvalho" userId="b36c3d71-31af-49d3-93ac-472c0145821b" providerId="ADAL" clId="{7B9808D2-0657-430F-BA06-871AF04EC576}" dt="2023-03-20T16:45:50.072" v="2478" actId="478"/>
          <ac:spMkLst>
            <pc:docMk/>
            <pc:sldMk cId="3895190984" sldId="751"/>
            <ac:spMk id="7" creationId="{099F3DFE-739C-EDBC-3516-BD3F3F9B5DB9}"/>
          </ac:spMkLst>
        </pc:spChg>
        <pc:spChg chg="add mod">
          <ac:chgData name="Victor da Silva Carvalho" userId="b36c3d71-31af-49d3-93ac-472c0145821b" providerId="ADAL" clId="{7B9808D2-0657-430F-BA06-871AF04EC576}" dt="2023-03-20T17:44:38.833" v="3549" actId="1035"/>
          <ac:spMkLst>
            <pc:docMk/>
            <pc:sldMk cId="3895190984" sldId="751"/>
            <ac:spMk id="8" creationId="{EE01D64D-ACA1-08A7-EEF2-814EEA012566}"/>
          </ac:spMkLst>
        </pc:spChg>
        <pc:spChg chg="mod">
          <ac:chgData name="Victor da Silva Carvalho" userId="b36c3d71-31af-49d3-93ac-472c0145821b" providerId="ADAL" clId="{7B9808D2-0657-430F-BA06-871AF04EC576}" dt="2023-03-20T16:44:04.797" v="2427" actId="20577"/>
          <ac:spMkLst>
            <pc:docMk/>
            <pc:sldMk cId="3895190984" sldId="751"/>
            <ac:spMk id="26" creationId="{7E2F99BD-4331-028C-EAC9-180B41FB96C7}"/>
          </ac:spMkLst>
        </pc:spChg>
        <pc:picChg chg="del">
          <ac:chgData name="Victor da Silva Carvalho" userId="b36c3d71-31af-49d3-93ac-472c0145821b" providerId="ADAL" clId="{7B9808D2-0657-430F-BA06-871AF04EC576}" dt="2023-03-20T16:43:04.461" v="2391" actId="478"/>
          <ac:picMkLst>
            <pc:docMk/>
            <pc:sldMk cId="3895190984" sldId="751"/>
            <ac:picMk id="5" creationId="{DDF34188-6EDB-9EB1-B83F-08B72FBA5837}"/>
          </ac:picMkLst>
        </pc:picChg>
        <pc:picChg chg="add mod">
          <ac:chgData name="Victor da Silva Carvalho" userId="b36c3d71-31af-49d3-93ac-472c0145821b" providerId="ADAL" clId="{7B9808D2-0657-430F-BA06-871AF04EC576}" dt="2023-03-20T16:44:09.726" v="2430" actId="1076"/>
          <ac:picMkLst>
            <pc:docMk/>
            <pc:sldMk cId="3895190984" sldId="751"/>
            <ac:picMk id="1026" creationId="{CE44179E-D932-2CAE-98FF-414A8941509D}"/>
          </ac:picMkLst>
        </pc:picChg>
      </pc:sldChg>
      <pc:sldChg chg="addSp delSp modSp add mod modAnim">
        <pc:chgData name="Victor da Silva Carvalho" userId="b36c3d71-31af-49d3-93ac-472c0145821b" providerId="ADAL" clId="{7B9808D2-0657-430F-BA06-871AF04EC576}" dt="2023-06-20T12:09:49.069" v="6502" actId="207"/>
        <pc:sldMkLst>
          <pc:docMk/>
          <pc:sldMk cId="636154540" sldId="752"/>
        </pc:sldMkLst>
        <pc:spChg chg="del">
          <ac:chgData name="Victor da Silva Carvalho" userId="b36c3d71-31af-49d3-93ac-472c0145821b" providerId="ADAL" clId="{7B9808D2-0657-430F-BA06-871AF04EC576}" dt="2023-03-20T17:16:04.169" v="3121" actId="478"/>
          <ac:spMkLst>
            <pc:docMk/>
            <pc:sldMk cId="636154540" sldId="752"/>
            <ac:spMk id="3" creationId="{0D7B03A9-955B-F412-3889-4BF3CD92E83B}"/>
          </ac:spMkLst>
        </pc:spChg>
        <pc:spChg chg="add mod">
          <ac:chgData name="Victor da Silva Carvalho" userId="b36c3d71-31af-49d3-93ac-472c0145821b" providerId="ADAL" clId="{7B9808D2-0657-430F-BA06-871AF04EC576}" dt="2023-06-20T12:09:49.069" v="6502" actId="207"/>
          <ac:spMkLst>
            <pc:docMk/>
            <pc:sldMk cId="636154540" sldId="752"/>
            <ac:spMk id="5" creationId="{9B48C874-682D-FA0A-9A22-44F8A3CDB4EE}"/>
          </ac:spMkLst>
        </pc:spChg>
        <pc:picChg chg="del">
          <ac:chgData name="Victor da Silva Carvalho" userId="b36c3d71-31af-49d3-93ac-472c0145821b" providerId="ADAL" clId="{7B9808D2-0657-430F-BA06-871AF04EC576}" dt="2023-03-20T17:15:55.109" v="3117" actId="478"/>
          <ac:picMkLst>
            <pc:docMk/>
            <pc:sldMk cId="636154540" sldId="752"/>
            <ac:picMk id="2" creationId="{8AF70747-F01A-2B10-1B87-067196CC5B86}"/>
          </ac:picMkLst>
        </pc:picChg>
        <pc:picChg chg="add mod">
          <ac:chgData name="Victor da Silva Carvalho" userId="b36c3d71-31af-49d3-93ac-472c0145821b" providerId="ADAL" clId="{7B9808D2-0657-430F-BA06-871AF04EC576}" dt="2023-03-20T17:16:32.054" v="3128" actId="1076"/>
          <ac:picMkLst>
            <pc:docMk/>
            <pc:sldMk cId="636154540" sldId="752"/>
            <ac:picMk id="4" creationId="{C44F9BEF-7DE2-E29A-5F3B-7E53C240B751}"/>
          </ac:picMkLst>
        </pc:picChg>
      </pc:sldChg>
      <pc:sldChg chg="addSp delSp modSp add mod">
        <pc:chgData name="Victor da Silva Carvalho" userId="b36c3d71-31af-49d3-93ac-472c0145821b" providerId="ADAL" clId="{7B9808D2-0657-430F-BA06-871AF04EC576}" dt="2023-03-20T17:52:34.975" v="3634" actId="20577"/>
        <pc:sldMkLst>
          <pc:docMk/>
          <pc:sldMk cId="2573100030" sldId="753"/>
        </pc:sldMkLst>
        <pc:spChg chg="del">
          <ac:chgData name="Victor da Silva Carvalho" userId="b36c3d71-31af-49d3-93ac-472c0145821b" providerId="ADAL" clId="{7B9808D2-0657-430F-BA06-871AF04EC576}" dt="2023-03-20T17:49:41.010" v="3588" actId="478"/>
          <ac:spMkLst>
            <pc:docMk/>
            <pc:sldMk cId="2573100030" sldId="753"/>
            <ac:spMk id="3" creationId="{09D306E6-B4C3-E89C-EBCB-145588E66128}"/>
          </ac:spMkLst>
        </pc:spChg>
        <pc:spChg chg="del">
          <ac:chgData name="Victor da Silva Carvalho" userId="b36c3d71-31af-49d3-93ac-472c0145821b" providerId="ADAL" clId="{7B9808D2-0657-430F-BA06-871AF04EC576}" dt="2023-03-20T17:49:42.313" v="3589" actId="478"/>
          <ac:spMkLst>
            <pc:docMk/>
            <pc:sldMk cId="2573100030" sldId="753"/>
            <ac:spMk id="15" creationId="{36F511AE-580C-6210-E9C1-0AE92048ADFD}"/>
          </ac:spMkLst>
        </pc:spChg>
        <pc:spChg chg="mod">
          <ac:chgData name="Victor da Silva Carvalho" userId="b36c3d71-31af-49d3-93ac-472c0145821b" providerId="ADAL" clId="{7B9808D2-0657-430F-BA06-871AF04EC576}" dt="2023-03-20T17:52:34.975" v="3634" actId="20577"/>
          <ac:spMkLst>
            <pc:docMk/>
            <pc:sldMk cId="2573100030" sldId="753"/>
            <ac:spMk id="26" creationId="{7E2F99BD-4331-028C-EAC9-180B41FB96C7}"/>
          </ac:spMkLst>
        </pc:spChg>
        <pc:picChg chg="del">
          <ac:chgData name="Victor da Silva Carvalho" userId="b36c3d71-31af-49d3-93ac-472c0145821b" providerId="ADAL" clId="{7B9808D2-0657-430F-BA06-871AF04EC576}" dt="2023-03-20T17:48:55.253" v="3583" actId="478"/>
          <ac:picMkLst>
            <pc:docMk/>
            <pc:sldMk cId="2573100030" sldId="753"/>
            <ac:picMk id="4" creationId="{8A1B0291-E5FA-D5BD-B96B-E548B4803F2B}"/>
          </ac:picMkLst>
        </pc:picChg>
        <pc:picChg chg="add mod">
          <ac:chgData name="Victor da Silva Carvalho" userId="b36c3d71-31af-49d3-93ac-472c0145821b" providerId="ADAL" clId="{7B9808D2-0657-430F-BA06-871AF04EC576}" dt="2023-03-20T17:51:55.408" v="3614" actId="1076"/>
          <ac:picMkLst>
            <pc:docMk/>
            <pc:sldMk cId="2573100030" sldId="753"/>
            <ac:picMk id="5" creationId="{2603C144-EB0B-8359-FAB0-F234B441F328}"/>
          </ac:picMkLst>
        </pc:picChg>
        <pc:picChg chg="add mod">
          <ac:chgData name="Victor da Silva Carvalho" userId="b36c3d71-31af-49d3-93ac-472c0145821b" providerId="ADAL" clId="{7B9808D2-0657-430F-BA06-871AF04EC576}" dt="2023-03-20T17:52:14.817" v="3621" actId="1035"/>
          <ac:picMkLst>
            <pc:docMk/>
            <pc:sldMk cId="2573100030" sldId="753"/>
            <ac:picMk id="4098" creationId="{C438C1D8-4D9A-146A-70AB-CCCDD3AD591F}"/>
          </ac:picMkLst>
        </pc:picChg>
        <pc:picChg chg="add del mod">
          <ac:chgData name="Victor da Silva Carvalho" userId="b36c3d71-31af-49d3-93ac-472c0145821b" providerId="ADAL" clId="{7B9808D2-0657-430F-BA06-871AF04EC576}" dt="2023-03-20T17:50:34.567" v="3599" actId="478"/>
          <ac:picMkLst>
            <pc:docMk/>
            <pc:sldMk cId="2573100030" sldId="753"/>
            <ac:picMk id="4100" creationId="{853258D8-CDA0-2A0C-A554-D3B3748C5B71}"/>
          </ac:picMkLst>
        </pc:picChg>
        <pc:picChg chg="add mod">
          <ac:chgData name="Victor da Silva Carvalho" userId="b36c3d71-31af-49d3-93ac-472c0145821b" providerId="ADAL" clId="{7B9808D2-0657-430F-BA06-871AF04EC576}" dt="2023-03-20T17:52:24.113" v="3629" actId="1076"/>
          <ac:picMkLst>
            <pc:docMk/>
            <pc:sldMk cId="2573100030" sldId="753"/>
            <ac:picMk id="4102" creationId="{D5C1293E-04FF-3FFA-1B12-761FA9ED0353}"/>
          </ac:picMkLst>
        </pc:picChg>
      </pc:sldChg>
      <pc:sldChg chg="addSp delSp modSp add mod modAnim modNotesTx">
        <pc:chgData name="Victor da Silva Carvalho" userId="b36c3d71-31af-49d3-93ac-472c0145821b" providerId="ADAL" clId="{7B9808D2-0657-430F-BA06-871AF04EC576}" dt="2023-03-21T12:05:10.662" v="4446" actId="478"/>
        <pc:sldMkLst>
          <pc:docMk/>
          <pc:sldMk cId="3318737032" sldId="754"/>
        </pc:sldMkLst>
        <pc:spChg chg="del">
          <ac:chgData name="Victor da Silva Carvalho" userId="b36c3d71-31af-49d3-93ac-472c0145821b" providerId="ADAL" clId="{7B9808D2-0657-430F-BA06-871AF04EC576}" dt="2023-03-21T11:57:50.664" v="4415" actId="478"/>
          <ac:spMkLst>
            <pc:docMk/>
            <pc:sldMk cId="3318737032" sldId="754"/>
            <ac:spMk id="2" creationId="{D785CA04-17AB-27FE-D6DB-6DB31675CD2D}"/>
          </ac:spMkLst>
        </pc:spChg>
        <pc:spChg chg="del">
          <ac:chgData name="Victor da Silva Carvalho" userId="b36c3d71-31af-49d3-93ac-472c0145821b" providerId="ADAL" clId="{7B9808D2-0657-430F-BA06-871AF04EC576}" dt="2023-03-21T11:57:50.664" v="4415" actId="478"/>
          <ac:spMkLst>
            <pc:docMk/>
            <pc:sldMk cId="3318737032" sldId="754"/>
            <ac:spMk id="3" creationId="{B9BC563E-4CE5-E114-445F-F30632F2F698}"/>
          </ac:spMkLst>
        </pc:spChg>
        <pc:graphicFrameChg chg="add mod">
          <ac:chgData name="Victor da Silva Carvalho" userId="b36c3d71-31af-49d3-93ac-472c0145821b" providerId="ADAL" clId="{7B9808D2-0657-430F-BA06-871AF04EC576}" dt="2023-03-21T12:00:08.335" v="4430" actId="14100"/>
          <ac:graphicFrameMkLst>
            <pc:docMk/>
            <pc:sldMk cId="3318737032" sldId="754"/>
            <ac:graphicFrameMk id="5" creationId="{2157C115-DFB6-6762-8F48-27C8EA423CC3}"/>
          </ac:graphicFrameMkLst>
        </pc:graphicFrameChg>
        <pc:graphicFrameChg chg="add mod">
          <ac:chgData name="Victor da Silva Carvalho" userId="b36c3d71-31af-49d3-93ac-472c0145821b" providerId="ADAL" clId="{7B9808D2-0657-430F-BA06-871AF04EC576}" dt="2023-03-21T12:00:10.354" v="4431" actId="1076"/>
          <ac:graphicFrameMkLst>
            <pc:docMk/>
            <pc:sldMk cId="3318737032" sldId="754"/>
            <ac:graphicFrameMk id="10" creationId="{6D617A0A-22B0-8313-A7EF-C0D73D5EDE7F}"/>
          </ac:graphicFrameMkLst>
        </pc:graphicFrameChg>
        <pc:picChg chg="del">
          <ac:chgData name="Victor da Silva Carvalho" userId="b36c3d71-31af-49d3-93ac-472c0145821b" providerId="ADAL" clId="{7B9808D2-0657-430F-BA06-871AF04EC576}" dt="2023-03-21T11:57:50.664" v="4415" actId="478"/>
          <ac:picMkLst>
            <pc:docMk/>
            <pc:sldMk cId="3318737032" sldId="754"/>
            <ac:picMk id="7" creationId="{62BB86A4-D7FE-7E99-39B6-1BC1B0DD7BA3}"/>
          </ac:picMkLst>
        </pc:picChg>
        <pc:picChg chg="del">
          <ac:chgData name="Victor da Silva Carvalho" userId="b36c3d71-31af-49d3-93ac-472c0145821b" providerId="ADAL" clId="{7B9808D2-0657-430F-BA06-871AF04EC576}" dt="2023-03-21T11:57:50.664" v="4415" actId="478"/>
          <ac:picMkLst>
            <pc:docMk/>
            <pc:sldMk cId="3318737032" sldId="754"/>
            <ac:picMk id="9" creationId="{EE567258-6871-1186-5EF2-D459342DFB61}"/>
          </ac:picMkLst>
        </pc:picChg>
        <pc:picChg chg="add del">
          <ac:chgData name="Victor da Silva Carvalho" userId="b36c3d71-31af-49d3-93ac-472c0145821b" providerId="ADAL" clId="{7B9808D2-0657-430F-BA06-871AF04EC576}" dt="2023-03-21T12:05:10.662" v="4446" actId="478"/>
          <ac:picMkLst>
            <pc:docMk/>
            <pc:sldMk cId="3318737032" sldId="754"/>
            <ac:picMk id="12" creationId="{37D80270-C622-7050-C0D5-7AD4AC01CC4A}"/>
          </ac:picMkLst>
        </pc:picChg>
      </pc:sldChg>
      <pc:sldChg chg="addSp delSp modSp add del mod">
        <pc:chgData name="Victor da Silva Carvalho" userId="b36c3d71-31af-49d3-93ac-472c0145821b" providerId="ADAL" clId="{7B9808D2-0657-430F-BA06-871AF04EC576}" dt="2023-03-21T11:45:55.035" v="3979" actId="47"/>
        <pc:sldMkLst>
          <pc:docMk/>
          <pc:sldMk cId="3629021753" sldId="754"/>
        </pc:sldMkLst>
        <pc:spChg chg="mod">
          <ac:chgData name="Victor da Silva Carvalho" userId="b36c3d71-31af-49d3-93ac-472c0145821b" providerId="ADAL" clId="{7B9808D2-0657-430F-BA06-871AF04EC576}" dt="2023-03-20T19:36:40.442" v="3928" actId="20577"/>
          <ac:spMkLst>
            <pc:docMk/>
            <pc:sldMk cId="3629021753" sldId="754"/>
            <ac:spMk id="26" creationId="{7E2F99BD-4331-028C-EAC9-180B41FB96C7}"/>
          </ac:spMkLst>
        </pc:spChg>
        <pc:picChg chg="del">
          <ac:chgData name="Victor da Silva Carvalho" userId="b36c3d71-31af-49d3-93ac-472c0145821b" providerId="ADAL" clId="{7B9808D2-0657-430F-BA06-871AF04EC576}" dt="2023-03-21T11:42:55.573" v="3941" actId="478"/>
          <ac:picMkLst>
            <pc:docMk/>
            <pc:sldMk cId="3629021753" sldId="754"/>
            <ac:picMk id="5" creationId="{2603C144-EB0B-8359-FAB0-F234B441F328}"/>
          </ac:picMkLst>
        </pc:picChg>
        <pc:picChg chg="del">
          <ac:chgData name="Victor da Silva Carvalho" userId="b36c3d71-31af-49d3-93ac-472c0145821b" providerId="ADAL" clId="{7B9808D2-0657-430F-BA06-871AF04EC576}" dt="2023-03-21T11:43:28.044" v="3945" actId="478"/>
          <ac:picMkLst>
            <pc:docMk/>
            <pc:sldMk cId="3629021753" sldId="754"/>
            <ac:picMk id="4098" creationId="{C438C1D8-4D9A-146A-70AB-CCCDD3AD591F}"/>
          </ac:picMkLst>
        </pc:picChg>
        <pc:picChg chg="del">
          <ac:chgData name="Victor da Silva Carvalho" userId="b36c3d71-31af-49d3-93ac-472c0145821b" providerId="ADAL" clId="{7B9808D2-0657-430F-BA06-871AF04EC576}" dt="2023-03-21T11:43:31.884" v="3947" actId="478"/>
          <ac:picMkLst>
            <pc:docMk/>
            <pc:sldMk cId="3629021753" sldId="754"/>
            <ac:picMk id="4102" creationId="{D5C1293E-04FF-3FFA-1B12-761FA9ED0353}"/>
          </ac:picMkLst>
        </pc:picChg>
        <pc:picChg chg="add mod">
          <ac:chgData name="Victor da Silva Carvalho" userId="b36c3d71-31af-49d3-93ac-472c0145821b" providerId="ADAL" clId="{7B9808D2-0657-430F-BA06-871AF04EC576}" dt="2023-03-21T11:45:18.406" v="3958" actId="1076"/>
          <ac:picMkLst>
            <pc:docMk/>
            <pc:sldMk cId="3629021753" sldId="754"/>
            <ac:picMk id="6146" creationId="{B83D03B9-D273-7BE1-7926-78F63B765F34}"/>
          </ac:picMkLst>
        </pc:picChg>
        <pc:picChg chg="add mod">
          <ac:chgData name="Victor da Silva Carvalho" userId="b36c3d71-31af-49d3-93ac-472c0145821b" providerId="ADAL" clId="{7B9808D2-0657-430F-BA06-871AF04EC576}" dt="2023-03-21T11:44:49.862" v="3955" actId="1076"/>
          <ac:picMkLst>
            <pc:docMk/>
            <pc:sldMk cId="3629021753" sldId="754"/>
            <ac:picMk id="6148" creationId="{3F7B4266-5232-F695-E6AA-700EBA753C71}"/>
          </ac:picMkLst>
        </pc:picChg>
      </pc:sldChg>
      <pc:sldChg chg="delSp modSp add mod">
        <pc:chgData name="Victor da Silva Carvalho" userId="b36c3d71-31af-49d3-93ac-472c0145821b" providerId="ADAL" clId="{7B9808D2-0657-430F-BA06-871AF04EC576}" dt="2023-03-21T12:05:07.555" v="4445" actId="1076"/>
        <pc:sldMkLst>
          <pc:docMk/>
          <pc:sldMk cId="585319934" sldId="755"/>
        </pc:sldMkLst>
        <pc:graphicFrameChg chg="del">
          <ac:chgData name="Victor da Silva Carvalho" userId="b36c3d71-31af-49d3-93ac-472c0145821b" providerId="ADAL" clId="{7B9808D2-0657-430F-BA06-871AF04EC576}" dt="2023-03-21T12:04:44.372" v="4438" actId="478"/>
          <ac:graphicFrameMkLst>
            <pc:docMk/>
            <pc:sldMk cId="585319934" sldId="755"/>
            <ac:graphicFrameMk id="5" creationId="{2157C115-DFB6-6762-8F48-27C8EA423CC3}"/>
          </ac:graphicFrameMkLst>
        </pc:graphicFrameChg>
        <pc:graphicFrameChg chg="del">
          <ac:chgData name="Victor da Silva Carvalho" userId="b36c3d71-31af-49d3-93ac-472c0145821b" providerId="ADAL" clId="{7B9808D2-0657-430F-BA06-871AF04EC576}" dt="2023-03-21T12:04:45.811" v="4439" actId="478"/>
          <ac:graphicFrameMkLst>
            <pc:docMk/>
            <pc:sldMk cId="585319934" sldId="755"/>
            <ac:graphicFrameMk id="10" creationId="{6D617A0A-22B0-8313-A7EF-C0D73D5EDE7F}"/>
          </ac:graphicFrameMkLst>
        </pc:graphicFrameChg>
        <pc:picChg chg="mod">
          <ac:chgData name="Victor da Silva Carvalho" userId="b36c3d71-31af-49d3-93ac-472c0145821b" providerId="ADAL" clId="{7B9808D2-0657-430F-BA06-871AF04EC576}" dt="2023-03-21T12:05:07.555" v="4445" actId="1076"/>
          <ac:picMkLst>
            <pc:docMk/>
            <pc:sldMk cId="585319934" sldId="755"/>
            <ac:picMk id="12" creationId="{37D80270-C622-7050-C0D5-7AD4AC01CC4A}"/>
          </ac:picMkLst>
        </pc:picChg>
      </pc:sldChg>
      <pc:sldChg chg="addSp delSp modSp add mod modAnim modNotesTx">
        <pc:chgData name="Victor da Silva Carvalho" userId="b36c3d71-31af-49d3-93ac-472c0145821b" providerId="ADAL" clId="{7B9808D2-0657-430F-BA06-871AF04EC576}" dt="2023-03-21T12:58:28.839" v="5128" actId="20577"/>
        <pc:sldMkLst>
          <pc:docMk/>
          <pc:sldMk cId="1060491221" sldId="756"/>
        </pc:sldMkLst>
        <pc:spChg chg="del">
          <ac:chgData name="Victor da Silva Carvalho" userId="b36c3d71-31af-49d3-93ac-472c0145821b" providerId="ADAL" clId="{7B9808D2-0657-430F-BA06-871AF04EC576}" dt="2023-03-21T12:46:39.754" v="4453" actId="478"/>
          <ac:spMkLst>
            <pc:docMk/>
            <pc:sldMk cId="1060491221" sldId="756"/>
            <ac:spMk id="2" creationId="{1FCF6E35-2A94-4152-45B5-AD22EFBFE10E}"/>
          </ac:spMkLst>
        </pc:spChg>
        <pc:spChg chg="del">
          <ac:chgData name="Victor da Silva Carvalho" userId="b36c3d71-31af-49d3-93ac-472c0145821b" providerId="ADAL" clId="{7B9808D2-0657-430F-BA06-871AF04EC576}" dt="2023-03-21T12:46:39.754" v="4453" actId="478"/>
          <ac:spMkLst>
            <pc:docMk/>
            <pc:sldMk cId="1060491221" sldId="756"/>
            <ac:spMk id="4" creationId="{119CEE9B-C896-02D1-2F20-E884864B8930}"/>
          </ac:spMkLst>
        </pc:spChg>
        <pc:spChg chg="del">
          <ac:chgData name="Victor da Silva Carvalho" userId="b36c3d71-31af-49d3-93ac-472c0145821b" providerId="ADAL" clId="{7B9808D2-0657-430F-BA06-871AF04EC576}" dt="2023-03-21T12:46:39.754" v="4453" actId="478"/>
          <ac:spMkLst>
            <pc:docMk/>
            <pc:sldMk cId="1060491221" sldId="756"/>
            <ac:spMk id="5" creationId="{138AAE4A-D4FE-4248-ECBF-15F06DC18F3C}"/>
          </ac:spMkLst>
        </pc:spChg>
        <pc:spChg chg="del">
          <ac:chgData name="Victor da Silva Carvalho" userId="b36c3d71-31af-49d3-93ac-472c0145821b" providerId="ADAL" clId="{7B9808D2-0657-430F-BA06-871AF04EC576}" dt="2023-03-21T12:46:39.754" v="4453" actId="478"/>
          <ac:spMkLst>
            <pc:docMk/>
            <pc:sldMk cId="1060491221" sldId="756"/>
            <ac:spMk id="6" creationId="{3E81EECA-A095-753C-5971-9106056A169B}"/>
          </ac:spMkLst>
        </pc:spChg>
        <pc:spChg chg="add del mod">
          <ac:chgData name="Victor da Silva Carvalho" userId="b36c3d71-31af-49d3-93ac-472c0145821b" providerId="ADAL" clId="{7B9808D2-0657-430F-BA06-871AF04EC576}" dt="2023-03-21T12:53:23.197" v="4485" actId="478"/>
          <ac:spMkLst>
            <pc:docMk/>
            <pc:sldMk cId="1060491221" sldId="756"/>
            <ac:spMk id="10" creationId="{F1A710FE-8FE5-5660-047D-D1F79C0A5D06}"/>
          </ac:spMkLst>
        </pc:spChg>
        <pc:spChg chg="del mod">
          <ac:chgData name="Victor da Silva Carvalho" userId="b36c3d71-31af-49d3-93ac-472c0145821b" providerId="ADAL" clId="{7B9808D2-0657-430F-BA06-871AF04EC576}" dt="2023-03-21T12:48:34.852" v="4458" actId="478"/>
          <ac:spMkLst>
            <pc:docMk/>
            <pc:sldMk cId="1060491221" sldId="756"/>
            <ac:spMk id="26" creationId="{7E2F99BD-4331-028C-EAC9-180B41FB96C7}"/>
          </ac:spMkLst>
        </pc:spChg>
        <pc:picChg chg="del">
          <ac:chgData name="Victor da Silva Carvalho" userId="b36c3d71-31af-49d3-93ac-472c0145821b" providerId="ADAL" clId="{7B9808D2-0657-430F-BA06-871AF04EC576}" dt="2023-03-21T12:46:35.961" v="4451" actId="478"/>
          <ac:picMkLst>
            <pc:docMk/>
            <pc:sldMk cId="1060491221" sldId="756"/>
            <ac:picMk id="3" creationId="{FAF52E37-BAC7-D55A-CBA8-1101C018F6A4}"/>
          </ac:picMkLst>
        </pc:picChg>
        <pc:picChg chg="add mod">
          <ac:chgData name="Victor da Silva Carvalho" userId="b36c3d71-31af-49d3-93ac-472c0145821b" providerId="ADAL" clId="{7B9808D2-0657-430F-BA06-871AF04EC576}" dt="2023-03-21T12:50:46.121" v="4466" actId="1076"/>
          <ac:picMkLst>
            <pc:docMk/>
            <pc:sldMk cId="1060491221" sldId="756"/>
            <ac:picMk id="8" creationId="{90AAD17D-6651-FE7F-7A32-B5DA134003C1}"/>
          </ac:picMkLst>
        </pc:picChg>
        <pc:picChg chg="add mod">
          <ac:chgData name="Victor da Silva Carvalho" userId="b36c3d71-31af-49d3-93ac-472c0145821b" providerId="ADAL" clId="{7B9808D2-0657-430F-BA06-871AF04EC576}" dt="2023-03-21T12:54:03.745" v="4489" actId="14100"/>
          <ac:picMkLst>
            <pc:docMk/>
            <pc:sldMk cId="1060491221" sldId="756"/>
            <ac:picMk id="11" creationId="{D1AF05C6-0850-3079-E8CE-A313BDE8ED7D}"/>
          </ac:picMkLst>
        </pc:picChg>
        <pc:picChg chg="mod">
          <ac:chgData name="Victor da Silva Carvalho" userId="b36c3d71-31af-49d3-93ac-472c0145821b" providerId="ADAL" clId="{7B9808D2-0657-430F-BA06-871AF04EC576}" dt="2023-03-21T12:50:44.948" v="4465" actId="14100"/>
          <ac:picMkLst>
            <pc:docMk/>
            <pc:sldMk cId="1060491221" sldId="756"/>
            <ac:picMk id="28" creationId="{0CDDC02A-E9E0-7B1F-E29E-F4716A510C98}"/>
          </ac:picMkLst>
        </pc:picChg>
        <pc:cxnChg chg="del mod">
          <ac:chgData name="Victor da Silva Carvalho" userId="b36c3d71-31af-49d3-93ac-472c0145821b" providerId="ADAL" clId="{7B9808D2-0657-430F-BA06-871AF04EC576}" dt="2023-03-21T12:48:34.852" v="4458" actId="478"/>
          <ac:cxnSpMkLst>
            <pc:docMk/>
            <pc:sldMk cId="1060491221" sldId="756"/>
            <ac:cxnSpMk id="27" creationId="{2C818D22-D6AA-571A-AB87-96B951884088}"/>
          </ac:cxnSpMkLst>
        </pc:cxnChg>
      </pc:sldChg>
      <pc:sldChg chg="addSp delSp modSp add mod delAnim modAnim">
        <pc:chgData name="Victor da Silva Carvalho" userId="b36c3d71-31af-49d3-93ac-472c0145821b" providerId="ADAL" clId="{7B9808D2-0657-430F-BA06-871AF04EC576}" dt="2023-03-24T19:13:02.138" v="6452" actId="1076"/>
        <pc:sldMkLst>
          <pc:docMk/>
          <pc:sldMk cId="4253765785" sldId="757"/>
        </pc:sldMkLst>
        <pc:spChg chg="add mod">
          <ac:chgData name="Victor da Silva Carvalho" userId="b36c3d71-31af-49d3-93ac-472c0145821b" providerId="ADAL" clId="{7B9808D2-0657-430F-BA06-871AF04EC576}" dt="2023-03-22T20:47:55.103" v="6247" actId="1036"/>
          <ac:spMkLst>
            <pc:docMk/>
            <pc:sldMk cId="4253765785" sldId="757"/>
            <ac:spMk id="2" creationId="{882CB402-0A4B-9BB2-4237-84ADEC062CA3}"/>
          </ac:spMkLst>
        </pc:spChg>
        <pc:spChg chg="add mod">
          <ac:chgData name="Victor da Silva Carvalho" userId="b36c3d71-31af-49d3-93ac-472c0145821b" providerId="ADAL" clId="{7B9808D2-0657-430F-BA06-871AF04EC576}" dt="2023-03-24T19:13:02.138" v="6452" actId="1076"/>
          <ac:spMkLst>
            <pc:docMk/>
            <pc:sldMk cId="4253765785" sldId="757"/>
            <ac:spMk id="2" creationId="{CA3FD54B-CF69-5B6C-17B7-9493FB73F1D8}"/>
          </ac:spMkLst>
        </pc:spChg>
        <pc:spChg chg="add del">
          <ac:chgData name="Victor da Silva Carvalho" userId="b36c3d71-31af-49d3-93ac-472c0145821b" providerId="ADAL" clId="{7B9808D2-0657-430F-BA06-871AF04EC576}" dt="2023-03-21T13:06:39.499" v="5423" actId="478"/>
          <ac:spMkLst>
            <pc:docMk/>
            <pc:sldMk cId="4253765785" sldId="757"/>
            <ac:spMk id="2" creationId="{F936DB29-3118-E1EF-3D1B-CEBBE57105F4}"/>
          </ac:spMkLst>
        </pc:spChg>
        <pc:spChg chg="add mod">
          <ac:chgData name="Victor da Silva Carvalho" userId="b36c3d71-31af-49d3-93ac-472c0145821b" providerId="ADAL" clId="{7B9808D2-0657-430F-BA06-871AF04EC576}" dt="2023-03-22T20:47:55.103" v="6247" actId="1036"/>
          <ac:spMkLst>
            <pc:docMk/>
            <pc:sldMk cId="4253765785" sldId="757"/>
            <ac:spMk id="3" creationId="{2A4F48ED-0841-6C8A-2FE6-8A8CE6407EEC}"/>
          </ac:spMkLst>
        </pc:spChg>
        <pc:spChg chg="add del">
          <ac:chgData name="Victor da Silva Carvalho" userId="b36c3d71-31af-49d3-93ac-472c0145821b" providerId="ADAL" clId="{7B9808D2-0657-430F-BA06-871AF04EC576}" dt="2023-03-21T13:06:44.732" v="5425" actId="478"/>
          <ac:spMkLst>
            <pc:docMk/>
            <pc:sldMk cId="4253765785" sldId="757"/>
            <ac:spMk id="3" creationId="{5BD8DA84-8517-8C72-7B5F-ABD62A56C06E}"/>
          </ac:spMkLst>
        </pc:spChg>
        <pc:spChg chg="add del mod">
          <ac:chgData name="Victor da Silva Carvalho" userId="b36c3d71-31af-49d3-93ac-472c0145821b" providerId="ADAL" clId="{7B9808D2-0657-430F-BA06-871AF04EC576}" dt="2023-03-24T19:11:02.049" v="6415" actId="478"/>
          <ac:spMkLst>
            <pc:docMk/>
            <pc:sldMk cId="4253765785" sldId="757"/>
            <ac:spMk id="3" creationId="{70648C76-BF04-AC2D-067B-5C6E8119B9B3}"/>
          </ac:spMkLst>
        </pc:spChg>
        <pc:spChg chg="add mod">
          <ac:chgData name="Victor da Silva Carvalho" userId="b36c3d71-31af-49d3-93ac-472c0145821b" providerId="ADAL" clId="{7B9808D2-0657-430F-BA06-871AF04EC576}" dt="2023-03-22T20:47:55.103" v="6247" actId="1036"/>
          <ac:spMkLst>
            <pc:docMk/>
            <pc:sldMk cId="4253765785" sldId="757"/>
            <ac:spMk id="4" creationId="{7DE22792-0EBD-065A-857B-31F75DA30CBC}"/>
          </ac:spMkLst>
        </pc:spChg>
        <pc:spChg chg="add del mod">
          <ac:chgData name="Victor da Silva Carvalho" userId="b36c3d71-31af-49d3-93ac-472c0145821b" providerId="ADAL" clId="{7B9808D2-0657-430F-BA06-871AF04EC576}" dt="2023-03-24T19:11:37.654" v="6436" actId="478"/>
          <ac:spMkLst>
            <pc:docMk/>
            <pc:sldMk cId="4253765785" sldId="757"/>
            <ac:spMk id="4" creationId="{F0FE2AA8-E7F9-A84F-16AF-1DA02673ADEE}"/>
          </ac:spMkLst>
        </pc:spChg>
        <pc:spChg chg="del">
          <ac:chgData name="Victor da Silva Carvalho" userId="b36c3d71-31af-49d3-93ac-472c0145821b" providerId="ADAL" clId="{7B9808D2-0657-430F-BA06-871AF04EC576}" dt="2023-03-21T13:09:37.733" v="5464" actId="478"/>
          <ac:spMkLst>
            <pc:docMk/>
            <pc:sldMk cId="4253765785" sldId="757"/>
            <ac:spMk id="5" creationId="{2DEB305E-E9AD-39F8-E413-7C58A03068E5}"/>
          </ac:spMkLst>
        </pc:spChg>
        <pc:spChg chg="add mod">
          <ac:chgData name="Victor da Silva Carvalho" userId="b36c3d71-31af-49d3-93ac-472c0145821b" providerId="ADAL" clId="{7B9808D2-0657-430F-BA06-871AF04EC576}" dt="2023-03-22T20:48:22.545" v="6261" actId="1036"/>
          <ac:spMkLst>
            <pc:docMk/>
            <pc:sldMk cId="4253765785" sldId="757"/>
            <ac:spMk id="5" creationId="{DB6C009E-D118-AFCD-5945-95BA55F29CBD}"/>
          </ac:spMkLst>
        </pc:spChg>
        <pc:spChg chg="add mod">
          <ac:chgData name="Victor da Silva Carvalho" userId="b36c3d71-31af-49d3-93ac-472c0145821b" providerId="ADAL" clId="{7B9808D2-0657-430F-BA06-871AF04EC576}" dt="2023-03-22T20:48:22.545" v="6261" actId="1036"/>
          <ac:spMkLst>
            <pc:docMk/>
            <pc:sldMk cId="4253765785" sldId="757"/>
            <ac:spMk id="6" creationId="{18E2487F-7A08-5069-C6AF-CC820C172BBC}"/>
          </ac:spMkLst>
        </pc:spChg>
        <pc:spChg chg="add del mod">
          <ac:chgData name="Victor da Silva Carvalho" userId="b36c3d71-31af-49d3-93ac-472c0145821b" providerId="ADAL" clId="{7B9808D2-0657-430F-BA06-871AF04EC576}" dt="2023-03-24T19:12:08.535" v="6440" actId="478"/>
          <ac:spMkLst>
            <pc:docMk/>
            <pc:sldMk cId="4253765785" sldId="757"/>
            <ac:spMk id="7" creationId="{C61CFCA2-F680-DA63-7AC1-1FFC0CF0E102}"/>
          </ac:spMkLst>
        </pc:spChg>
        <pc:spChg chg="add mod">
          <ac:chgData name="Victor da Silva Carvalho" userId="b36c3d71-31af-49d3-93ac-472c0145821b" providerId="ADAL" clId="{7B9808D2-0657-430F-BA06-871AF04EC576}" dt="2023-03-24T19:11:54.045" v="6439" actId="1076"/>
          <ac:spMkLst>
            <pc:docMk/>
            <pc:sldMk cId="4253765785" sldId="757"/>
            <ac:spMk id="8" creationId="{980910CE-0D49-EDB7-0DBF-FFB29262A57A}"/>
          </ac:spMkLst>
        </pc:spChg>
        <pc:spChg chg="add mod ord">
          <ac:chgData name="Victor da Silva Carvalho" userId="b36c3d71-31af-49d3-93ac-472c0145821b" providerId="ADAL" clId="{7B9808D2-0657-430F-BA06-871AF04EC576}" dt="2023-03-22T20:47:45.395" v="6244" actId="207"/>
          <ac:spMkLst>
            <pc:docMk/>
            <pc:sldMk cId="4253765785" sldId="757"/>
            <ac:spMk id="9" creationId="{0037BE83-A987-F469-A72C-8B5A76C0D841}"/>
          </ac:spMkLst>
        </pc:spChg>
        <pc:spChg chg="del">
          <ac:chgData name="Victor da Silva Carvalho" userId="b36c3d71-31af-49d3-93ac-472c0145821b" providerId="ADAL" clId="{7B9808D2-0657-430F-BA06-871AF04EC576}" dt="2023-03-21T13:09:37.733" v="5464" actId="478"/>
          <ac:spMkLst>
            <pc:docMk/>
            <pc:sldMk cId="4253765785" sldId="757"/>
            <ac:spMk id="9" creationId="{1EF52047-1126-CD57-F05D-AC3A1317D0BF}"/>
          </ac:spMkLst>
        </pc:spChg>
        <pc:spChg chg="del">
          <ac:chgData name="Victor da Silva Carvalho" userId="b36c3d71-31af-49d3-93ac-472c0145821b" providerId="ADAL" clId="{7B9808D2-0657-430F-BA06-871AF04EC576}" dt="2023-03-21T13:09:37.733" v="5464" actId="478"/>
          <ac:spMkLst>
            <pc:docMk/>
            <pc:sldMk cId="4253765785" sldId="757"/>
            <ac:spMk id="10" creationId="{0B376440-0092-7B9E-2733-6C9CA511CBE7}"/>
          </ac:spMkLst>
        </pc:spChg>
        <pc:spChg chg="add mod ord">
          <ac:chgData name="Victor da Silva Carvalho" userId="b36c3d71-31af-49d3-93ac-472c0145821b" providerId="ADAL" clId="{7B9808D2-0657-430F-BA06-871AF04EC576}" dt="2023-03-22T20:48:22.545" v="6261" actId="1036"/>
          <ac:spMkLst>
            <pc:docMk/>
            <pc:sldMk cId="4253765785" sldId="757"/>
            <ac:spMk id="10" creationId="{823DD02D-7DF6-1FF9-CA0F-1B550FE29D7C}"/>
          </ac:spMkLst>
        </pc:spChg>
        <pc:spChg chg="del">
          <ac:chgData name="Victor da Silva Carvalho" userId="b36c3d71-31af-49d3-93ac-472c0145821b" providerId="ADAL" clId="{7B9808D2-0657-430F-BA06-871AF04EC576}" dt="2023-03-21T13:09:37.733" v="5464" actId="478"/>
          <ac:spMkLst>
            <pc:docMk/>
            <pc:sldMk cId="4253765785" sldId="757"/>
            <ac:spMk id="11" creationId="{30869579-267A-AA11-DC0E-2ADCD95FAC72}"/>
          </ac:spMkLst>
        </pc:spChg>
        <pc:spChg chg="del">
          <ac:chgData name="Victor da Silva Carvalho" userId="b36c3d71-31af-49d3-93ac-472c0145821b" providerId="ADAL" clId="{7B9808D2-0657-430F-BA06-871AF04EC576}" dt="2023-03-21T13:09:37.733" v="5464" actId="478"/>
          <ac:spMkLst>
            <pc:docMk/>
            <pc:sldMk cId="4253765785" sldId="757"/>
            <ac:spMk id="12" creationId="{424F417E-3CA8-4C6D-3A7A-3A40848A1A55}"/>
          </ac:spMkLst>
        </pc:spChg>
        <pc:graphicFrameChg chg="del">
          <ac:chgData name="Victor da Silva Carvalho" userId="b36c3d71-31af-49d3-93ac-472c0145821b" providerId="ADAL" clId="{7B9808D2-0657-430F-BA06-871AF04EC576}" dt="2023-03-21T13:06:00.028" v="5416" actId="478"/>
          <ac:graphicFrameMkLst>
            <pc:docMk/>
            <pc:sldMk cId="4253765785" sldId="757"/>
            <ac:graphicFrameMk id="4" creationId="{122423E0-5D61-68B9-D9B4-8FF09FAAD814}"/>
          </ac:graphicFrameMkLst>
        </pc:graphicFrameChg>
        <pc:picChg chg="add mod">
          <ac:chgData name="Victor da Silva Carvalho" userId="b36c3d71-31af-49d3-93ac-472c0145821b" providerId="ADAL" clId="{7B9808D2-0657-430F-BA06-871AF04EC576}" dt="2023-03-22T20:48:28.635" v="6262" actId="14100"/>
          <ac:picMkLst>
            <pc:docMk/>
            <pc:sldMk cId="4253765785" sldId="757"/>
            <ac:picMk id="7" creationId="{4D6C23CA-2EED-C3D2-13B5-224FCE47BCED}"/>
          </ac:picMkLst>
        </pc:picChg>
        <pc:picChg chg="add mod">
          <ac:chgData name="Victor da Silva Carvalho" userId="b36c3d71-31af-49d3-93ac-472c0145821b" providerId="ADAL" clId="{7B9808D2-0657-430F-BA06-871AF04EC576}" dt="2023-03-22T20:48:41.552" v="6264" actId="1076"/>
          <ac:picMkLst>
            <pc:docMk/>
            <pc:sldMk cId="4253765785" sldId="757"/>
            <ac:picMk id="1026" creationId="{99BB33B6-206E-98CB-5AB8-05CBA068D55D}"/>
          </ac:picMkLst>
        </pc:picChg>
        <pc:picChg chg="add mod">
          <ac:chgData name="Victor da Silva Carvalho" userId="b36c3d71-31af-49d3-93ac-472c0145821b" providerId="ADAL" clId="{7B9808D2-0657-430F-BA06-871AF04EC576}" dt="2023-03-22T20:48:28.635" v="6262" actId="14100"/>
          <ac:picMkLst>
            <pc:docMk/>
            <pc:sldMk cId="4253765785" sldId="757"/>
            <ac:picMk id="1032" creationId="{6405A31D-2B07-1CD4-7C0E-F32759058218}"/>
          </ac:picMkLst>
        </pc:picChg>
        <pc:picChg chg="add mod">
          <ac:chgData name="Victor da Silva Carvalho" userId="b36c3d71-31af-49d3-93ac-472c0145821b" providerId="ADAL" clId="{7B9808D2-0657-430F-BA06-871AF04EC576}" dt="2023-03-22T20:48:34.309" v="6263" actId="14100"/>
          <ac:picMkLst>
            <pc:docMk/>
            <pc:sldMk cId="4253765785" sldId="757"/>
            <ac:picMk id="1034" creationId="{2D915480-788C-44B1-84F6-5D4CF8B789A7}"/>
          </ac:picMkLst>
        </pc:picChg>
        <pc:picChg chg="add mod">
          <ac:chgData name="Victor da Silva Carvalho" userId="b36c3d71-31af-49d3-93ac-472c0145821b" providerId="ADAL" clId="{7B9808D2-0657-430F-BA06-871AF04EC576}" dt="2023-03-24T19:11:54.045" v="6439" actId="1076"/>
          <ac:picMkLst>
            <pc:docMk/>
            <pc:sldMk cId="4253765785" sldId="757"/>
            <ac:picMk id="1036" creationId="{9899B505-72DE-C5E0-1EA5-C032FAFDCA90}"/>
          </ac:picMkLst>
        </pc:picChg>
        <pc:picChg chg="add mod">
          <ac:chgData name="Victor da Silva Carvalho" userId="b36c3d71-31af-49d3-93ac-472c0145821b" providerId="ADAL" clId="{7B9808D2-0657-430F-BA06-871AF04EC576}" dt="2023-03-22T20:48:34.309" v="6263" actId="14100"/>
          <ac:picMkLst>
            <pc:docMk/>
            <pc:sldMk cId="4253765785" sldId="757"/>
            <ac:picMk id="1038" creationId="{79B6A6E5-31C3-A850-B357-3A6A52B5B3F7}"/>
          </ac:picMkLst>
        </pc:picChg>
        <pc:cxnChg chg="del">
          <ac:chgData name="Victor da Silva Carvalho" userId="b36c3d71-31af-49d3-93ac-472c0145821b" providerId="ADAL" clId="{7B9808D2-0657-430F-BA06-871AF04EC576}" dt="2023-03-21T13:09:37.733" v="5464" actId="478"/>
          <ac:cxnSpMkLst>
            <pc:docMk/>
            <pc:sldMk cId="4253765785" sldId="757"/>
            <ac:cxnSpMk id="13" creationId="{7A244B2D-37AB-F5FA-37D5-25E53F9285ED}"/>
          </ac:cxnSpMkLst>
        </pc:cxnChg>
      </pc:sldChg>
      <pc:sldChg chg="addSp delSp modSp add mod ord modAnim modNotesTx">
        <pc:chgData name="Victor da Silva Carvalho" userId="b36c3d71-31af-49d3-93ac-472c0145821b" providerId="ADAL" clId="{7B9808D2-0657-430F-BA06-871AF04EC576}" dt="2023-03-24T19:13:27.409" v="6454"/>
        <pc:sldMkLst>
          <pc:docMk/>
          <pc:sldMk cId="3170522171" sldId="758"/>
        </pc:sldMkLst>
        <pc:spChg chg="add del mod ord">
          <ac:chgData name="Victor da Silva Carvalho" userId="b36c3d71-31af-49d3-93ac-472c0145821b" providerId="ADAL" clId="{7B9808D2-0657-430F-BA06-871AF04EC576}" dt="2023-03-22T19:30:33.939" v="5753" actId="478"/>
          <ac:spMkLst>
            <pc:docMk/>
            <pc:sldMk cId="3170522171" sldId="758"/>
            <ac:spMk id="3" creationId="{D1E73749-376D-D7F7-75DD-9DAB3444CDE4}"/>
          </ac:spMkLst>
        </pc:spChg>
        <pc:spChg chg="del">
          <ac:chgData name="Victor da Silva Carvalho" userId="b36c3d71-31af-49d3-93ac-472c0145821b" providerId="ADAL" clId="{7B9808D2-0657-430F-BA06-871AF04EC576}" dt="2023-03-22T19:29:15.195" v="5735" actId="478"/>
          <ac:spMkLst>
            <pc:docMk/>
            <pc:sldMk cId="3170522171" sldId="758"/>
            <ac:spMk id="4" creationId="{5945E5A9-E5D8-F180-8932-7805C8F5DDAB}"/>
          </ac:spMkLst>
        </pc:spChg>
        <pc:spChg chg="add mod ord">
          <ac:chgData name="Victor da Silva Carvalho" userId="b36c3d71-31af-49d3-93ac-472c0145821b" providerId="ADAL" clId="{7B9808D2-0657-430F-BA06-871AF04EC576}" dt="2023-03-22T19:38:39.218" v="5806" actId="1076"/>
          <ac:spMkLst>
            <pc:docMk/>
            <pc:sldMk cId="3170522171" sldId="758"/>
            <ac:spMk id="5" creationId="{D1E17589-8A09-BC57-8BE4-FD123B81F597}"/>
          </ac:spMkLst>
        </pc:spChg>
        <pc:picChg chg="mod">
          <ac:chgData name="Victor da Silva Carvalho" userId="b36c3d71-31af-49d3-93ac-472c0145821b" providerId="ADAL" clId="{7B9808D2-0657-430F-BA06-871AF04EC576}" dt="2023-03-22T19:37:10.530" v="5797" actId="1076"/>
          <ac:picMkLst>
            <pc:docMk/>
            <pc:sldMk cId="3170522171" sldId="758"/>
            <ac:picMk id="8" creationId="{D2B4799E-1A93-6242-6BC2-6DA2EBFFEC5C}"/>
          </ac:picMkLst>
        </pc:picChg>
        <pc:picChg chg="add del">
          <ac:chgData name="Victor da Silva Carvalho" userId="b36c3d71-31af-49d3-93ac-472c0145821b" providerId="ADAL" clId="{7B9808D2-0657-430F-BA06-871AF04EC576}" dt="2023-03-22T19:31:44.876" v="5784" actId="22"/>
          <ac:picMkLst>
            <pc:docMk/>
            <pc:sldMk cId="3170522171" sldId="758"/>
            <ac:picMk id="9" creationId="{C090EE85-2E6B-8DF8-33E3-0309E74B1C1B}"/>
          </ac:picMkLst>
        </pc:picChg>
        <pc:picChg chg="add mod">
          <ac:chgData name="Victor da Silva Carvalho" userId="b36c3d71-31af-49d3-93ac-472c0145821b" providerId="ADAL" clId="{7B9808D2-0657-430F-BA06-871AF04EC576}" dt="2023-03-22T19:38:17.607" v="5803" actId="1076"/>
          <ac:picMkLst>
            <pc:docMk/>
            <pc:sldMk cId="3170522171" sldId="758"/>
            <ac:picMk id="11" creationId="{0531B569-E385-723F-D932-CAFD0535662E}"/>
          </ac:picMkLst>
        </pc:picChg>
        <pc:picChg chg="del">
          <ac:chgData name="Victor da Silva Carvalho" userId="b36c3d71-31af-49d3-93ac-472c0145821b" providerId="ADAL" clId="{7B9808D2-0657-430F-BA06-871AF04EC576}" dt="2023-03-22T19:28:56.603" v="5729" actId="478"/>
          <ac:picMkLst>
            <pc:docMk/>
            <pc:sldMk cId="3170522171" sldId="758"/>
            <ac:picMk id="12" creationId="{37D80270-C622-7050-C0D5-7AD4AC01CC4A}"/>
          </ac:picMkLst>
        </pc:picChg>
        <pc:picChg chg="add del">
          <ac:chgData name="Victor da Silva Carvalho" userId="b36c3d71-31af-49d3-93ac-472c0145821b" providerId="ADAL" clId="{7B9808D2-0657-430F-BA06-871AF04EC576}" dt="2023-03-22T19:35:49.202" v="5790" actId="478"/>
          <ac:picMkLst>
            <pc:docMk/>
            <pc:sldMk cId="3170522171" sldId="758"/>
            <ac:picMk id="14" creationId="{2798759C-9CEE-79FF-8A74-819E0C190AEE}"/>
          </ac:picMkLst>
        </pc:picChg>
        <pc:picChg chg="add mod">
          <ac:chgData name="Victor da Silva Carvalho" userId="b36c3d71-31af-49d3-93ac-472c0145821b" providerId="ADAL" clId="{7B9808D2-0657-430F-BA06-871AF04EC576}" dt="2023-03-22T19:38:23.211" v="5804" actId="1076"/>
          <ac:picMkLst>
            <pc:docMk/>
            <pc:sldMk cId="3170522171" sldId="758"/>
            <ac:picMk id="16" creationId="{40ECBD3C-D858-B27C-8DDC-7A77EC29C2AE}"/>
          </ac:picMkLst>
        </pc:picChg>
        <pc:picChg chg="add mod">
          <ac:chgData name="Victor da Silva Carvalho" userId="b36c3d71-31af-49d3-93ac-472c0145821b" providerId="ADAL" clId="{7B9808D2-0657-430F-BA06-871AF04EC576}" dt="2023-03-22T19:37:08.387" v="5796" actId="1076"/>
          <ac:picMkLst>
            <pc:docMk/>
            <pc:sldMk cId="3170522171" sldId="758"/>
            <ac:picMk id="18" creationId="{B637FD16-B17A-532E-E927-0789A48E36A8}"/>
          </ac:picMkLst>
        </pc:picChg>
        <pc:picChg chg="add mod">
          <ac:chgData name="Victor da Silva Carvalho" userId="b36c3d71-31af-49d3-93ac-472c0145821b" providerId="ADAL" clId="{7B9808D2-0657-430F-BA06-871AF04EC576}" dt="2023-03-22T19:38:39.218" v="5806" actId="1076"/>
          <ac:picMkLst>
            <pc:docMk/>
            <pc:sldMk cId="3170522171" sldId="758"/>
            <ac:picMk id="1026" creationId="{C652D3D8-11E0-C8D6-D9AF-9A997D4A505E}"/>
          </ac:picMkLst>
        </pc:picChg>
        <pc:cxnChg chg="mod ord">
          <ac:chgData name="Victor da Silva Carvalho" userId="b36c3d71-31af-49d3-93ac-472c0145821b" providerId="ADAL" clId="{7B9808D2-0657-430F-BA06-871AF04EC576}" dt="2023-03-22T19:38:34.796" v="5805" actId="1076"/>
          <ac:cxnSpMkLst>
            <pc:docMk/>
            <pc:sldMk cId="3170522171" sldId="758"/>
            <ac:cxnSpMk id="6" creationId="{EABEAC9E-7D3B-2A9F-0576-FC582BBE6B23}"/>
          </ac:cxnSpMkLst>
        </pc:cxnChg>
      </pc:sldChg>
      <pc:sldChg chg="addSp delSp modSp add mod ord delAnim modAnim">
        <pc:chgData name="Victor da Silva Carvalho" userId="b36c3d71-31af-49d3-93ac-472c0145821b" providerId="ADAL" clId="{7B9808D2-0657-430F-BA06-871AF04EC576}" dt="2023-03-24T19:13:27.409" v="6454"/>
        <pc:sldMkLst>
          <pc:docMk/>
          <pc:sldMk cId="1206958684" sldId="759"/>
        </pc:sldMkLst>
        <pc:spChg chg="del mod">
          <ac:chgData name="Victor da Silva Carvalho" userId="b36c3d71-31af-49d3-93ac-472c0145821b" providerId="ADAL" clId="{7B9808D2-0657-430F-BA06-871AF04EC576}" dt="2023-03-22T19:44:32.486" v="5864" actId="478"/>
          <ac:spMkLst>
            <pc:docMk/>
            <pc:sldMk cId="1206958684" sldId="759"/>
            <ac:spMk id="5" creationId="{D1E17589-8A09-BC57-8BE4-FD123B81F597}"/>
          </ac:spMkLst>
        </pc:spChg>
        <pc:spChg chg="add mod">
          <ac:chgData name="Victor da Silva Carvalho" userId="b36c3d71-31af-49d3-93ac-472c0145821b" providerId="ADAL" clId="{7B9808D2-0657-430F-BA06-871AF04EC576}" dt="2023-03-22T19:52:33.721" v="5987" actId="1035"/>
          <ac:spMkLst>
            <pc:docMk/>
            <pc:sldMk cId="1206958684" sldId="759"/>
            <ac:spMk id="12" creationId="{A0D0A396-42E6-8068-9967-5C1401A59998}"/>
          </ac:spMkLst>
        </pc:spChg>
        <pc:spChg chg="add mod">
          <ac:chgData name="Victor da Silva Carvalho" userId="b36c3d71-31af-49d3-93ac-472c0145821b" providerId="ADAL" clId="{7B9808D2-0657-430F-BA06-871AF04EC576}" dt="2023-03-22T19:52:33.721" v="5987" actId="1035"/>
          <ac:spMkLst>
            <pc:docMk/>
            <pc:sldMk cId="1206958684" sldId="759"/>
            <ac:spMk id="13" creationId="{F960B61F-AA5D-F8CE-38A5-0E5DE3D94E66}"/>
          </ac:spMkLst>
        </pc:spChg>
        <pc:spChg chg="add mod">
          <ac:chgData name="Victor da Silva Carvalho" userId="b36c3d71-31af-49d3-93ac-472c0145821b" providerId="ADAL" clId="{7B9808D2-0657-430F-BA06-871AF04EC576}" dt="2023-03-22T19:45:54.433" v="5886" actId="20577"/>
          <ac:spMkLst>
            <pc:docMk/>
            <pc:sldMk cId="1206958684" sldId="759"/>
            <ac:spMk id="21" creationId="{DFD24714-8C5F-2256-0545-F35BD774DE6F}"/>
          </ac:spMkLst>
        </pc:spChg>
        <pc:spChg chg="add mod">
          <ac:chgData name="Victor da Silva Carvalho" userId="b36c3d71-31af-49d3-93ac-472c0145821b" providerId="ADAL" clId="{7B9808D2-0657-430F-BA06-871AF04EC576}" dt="2023-03-22T19:52:33.721" v="5987" actId="1035"/>
          <ac:spMkLst>
            <pc:docMk/>
            <pc:sldMk cId="1206958684" sldId="759"/>
            <ac:spMk id="35" creationId="{032ED371-DB38-20A1-8E8C-942D47BAC0EA}"/>
          </ac:spMkLst>
        </pc:spChg>
        <pc:spChg chg="add mod">
          <ac:chgData name="Victor da Silva Carvalho" userId="b36c3d71-31af-49d3-93ac-472c0145821b" providerId="ADAL" clId="{7B9808D2-0657-430F-BA06-871AF04EC576}" dt="2023-03-22T19:52:33.721" v="5987" actId="1035"/>
          <ac:spMkLst>
            <pc:docMk/>
            <pc:sldMk cId="1206958684" sldId="759"/>
            <ac:spMk id="39" creationId="{B11ABA6D-EFC4-E582-FE43-D9FD8D34489B}"/>
          </ac:spMkLst>
        </pc:spChg>
        <pc:spChg chg="add mod">
          <ac:chgData name="Victor da Silva Carvalho" userId="b36c3d71-31af-49d3-93ac-472c0145821b" providerId="ADAL" clId="{7B9808D2-0657-430F-BA06-871AF04EC576}" dt="2023-03-22T19:52:33.721" v="5987" actId="1035"/>
          <ac:spMkLst>
            <pc:docMk/>
            <pc:sldMk cId="1206958684" sldId="759"/>
            <ac:spMk id="40" creationId="{943665C6-84B5-F8FE-8CCB-62F1FC13DBF8}"/>
          </ac:spMkLst>
        </pc:spChg>
        <pc:picChg chg="add mod">
          <ac:chgData name="Victor da Silva Carvalho" userId="b36c3d71-31af-49d3-93ac-472c0145821b" providerId="ADAL" clId="{7B9808D2-0657-430F-BA06-871AF04EC576}" dt="2023-03-22T19:52:33.721" v="5987" actId="1035"/>
          <ac:picMkLst>
            <pc:docMk/>
            <pc:sldMk cId="1206958684" sldId="759"/>
            <ac:picMk id="3" creationId="{647DE89C-5076-978D-D047-A54D7515BB8F}"/>
          </ac:picMkLst>
        </pc:picChg>
        <pc:picChg chg="add mod">
          <ac:chgData name="Victor da Silva Carvalho" userId="b36c3d71-31af-49d3-93ac-472c0145821b" providerId="ADAL" clId="{7B9808D2-0657-430F-BA06-871AF04EC576}" dt="2023-03-22T19:52:33.721" v="5987" actId="1035"/>
          <ac:picMkLst>
            <pc:docMk/>
            <pc:sldMk cId="1206958684" sldId="759"/>
            <ac:picMk id="7" creationId="{F93B233A-AE7E-12B5-BB49-0FDC0FAC9995}"/>
          </ac:picMkLst>
        </pc:picChg>
        <pc:picChg chg="del">
          <ac:chgData name="Victor da Silva Carvalho" userId="b36c3d71-31af-49d3-93ac-472c0145821b" providerId="ADAL" clId="{7B9808D2-0657-430F-BA06-871AF04EC576}" dt="2023-03-22T19:45:43.624" v="5875" actId="478"/>
          <ac:picMkLst>
            <pc:docMk/>
            <pc:sldMk cId="1206958684" sldId="759"/>
            <ac:picMk id="8" creationId="{D2B4799E-1A93-6242-6BC2-6DA2EBFFEC5C}"/>
          </ac:picMkLst>
        </pc:picChg>
        <pc:picChg chg="del">
          <ac:chgData name="Victor da Silva Carvalho" userId="b36c3d71-31af-49d3-93ac-472c0145821b" providerId="ADAL" clId="{7B9808D2-0657-430F-BA06-871AF04EC576}" dt="2023-03-22T19:40:57.620" v="5812" actId="478"/>
          <ac:picMkLst>
            <pc:docMk/>
            <pc:sldMk cId="1206958684" sldId="759"/>
            <ac:picMk id="11" creationId="{0531B569-E385-723F-D932-CAFD0535662E}"/>
          </ac:picMkLst>
        </pc:picChg>
        <pc:picChg chg="del">
          <ac:chgData name="Victor da Silva Carvalho" userId="b36c3d71-31af-49d3-93ac-472c0145821b" providerId="ADAL" clId="{7B9808D2-0657-430F-BA06-871AF04EC576}" dt="2023-03-22T19:40:57.620" v="5812" actId="478"/>
          <ac:picMkLst>
            <pc:docMk/>
            <pc:sldMk cId="1206958684" sldId="759"/>
            <ac:picMk id="16" creationId="{40ECBD3C-D858-B27C-8DDC-7A77EC29C2AE}"/>
          </ac:picMkLst>
        </pc:picChg>
        <pc:picChg chg="del">
          <ac:chgData name="Victor da Silva Carvalho" userId="b36c3d71-31af-49d3-93ac-472c0145821b" providerId="ADAL" clId="{7B9808D2-0657-430F-BA06-871AF04EC576}" dt="2023-03-22T19:40:57.620" v="5812" actId="478"/>
          <ac:picMkLst>
            <pc:docMk/>
            <pc:sldMk cId="1206958684" sldId="759"/>
            <ac:picMk id="18" creationId="{B637FD16-B17A-532E-E927-0789A48E36A8}"/>
          </ac:picMkLst>
        </pc:picChg>
        <pc:picChg chg="add mod">
          <ac:chgData name="Victor da Silva Carvalho" userId="b36c3d71-31af-49d3-93ac-472c0145821b" providerId="ADAL" clId="{7B9808D2-0657-430F-BA06-871AF04EC576}" dt="2023-03-22T19:45:50.550" v="5876"/>
          <ac:picMkLst>
            <pc:docMk/>
            <pc:sldMk cId="1206958684" sldId="759"/>
            <ac:picMk id="20" creationId="{DF3AE776-43E0-16AB-724D-ABE79B0F0065}"/>
          </ac:picMkLst>
        </pc:picChg>
        <pc:picChg chg="add mod">
          <ac:chgData name="Victor da Silva Carvalho" userId="b36c3d71-31af-49d3-93ac-472c0145821b" providerId="ADAL" clId="{7B9808D2-0657-430F-BA06-871AF04EC576}" dt="2023-03-22T19:52:33.721" v="5987" actId="1035"/>
          <ac:picMkLst>
            <pc:docMk/>
            <pc:sldMk cId="1206958684" sldId="759"/>
            <ac:picMk id="23" creationId="{0A05B9C2-FBEF-4B9F-F433-A69106ABBDC9}"/>
          </ac:picMkLst>
        </pc:picChg>
        <pc:picChg chg="add del mod">
          <ac:chgData name="Victor da Silva Carvalho" userId="b36c3d71-31af-49d3-93ac-472c0145821b" providerId="ADAL" clId="{7B9808D2-0657-430F-BA06-871AF04EC576}" dt="2023-03-22T19:51:18.009" v="5969" actId="478"/>
          <ac:picMkLst>
            <pc:docMk/>
            <pc:sldMk cId="1206958684" sldId="759"/>
            <ac:picMk id="29" creationId="{9D52895D-BBE8-765B-2594-15C645F282FA}"/>
          </ac:picMkLst>
        </pc:picChg>
        <pc:picChg chg="add mod">
          <ac:chgData name="Victor da Silva Carvalho" userId="b36c3d71-31af-49d3-93ac-472c0145821b" providerId="ADAL" clId="{7B9808D2-0657-430F-BA06-871AF04EC576}" dt="2023-03-22T19:52:33.721" v="5987" actId="1035"/>
          <ac:picMkLst>
            <pc:docMk/>
            <pc:sldMk cId="1206958684" sldId="759"/>
            <ac:picMk id="36" creationId="{B16235FF-8DF1-6033-C159-4008B0DD4A98}"/>
          </ac:picMkLst>
        </pc:picChg>
        <pc:picChg chg="add mod">
          <ac:chgData name="Victor da Silva Carvalho" userId="b36c3d71-31af-49d3-93ac-472c0145821b" providerId="ADAL" clId="{7B9808D2-0657-430F-BA06-871AF04EC576}" dt="2023-03-22T19:52:33.721" v="5987" actId="1035"/>
          <ac:picMkLst>
            <pc:docMk/>
            <pc:sldMk cId="1206958684" sldId="759"/>
            <ac:picMk id="42" creationId="{CD8FE271-940F-34C8-E8D3-70D1832B6893}"/>
          </ac:picMkLst>
        </pc:picChg>
        <pc:picChg chg="mod">
          <ac:chgData name="Victor da Silva Carvalho" userId="b36c3d71-31af-49d3-93ac-472c0145821b" providerId="ADAL" clId="{7B9808D2-0657-430F-BA06-871AF04EC576}" dt="2023-03-22T19:52:33.721" v="5987" actId="1035"/>
          <ac:picMkLst>
            <pc:docMk/>
            <pc:sldMk cId="1206958684" sldId="759"/>
            <ac:picMk id="1026" creationId="{C652D3D8-11E0-C8D6-D9AF-9A997D4A505E}"/>
          </ac:picMkLst>
        </pc:picChg>
        <pc:picChg chg="add mod">
          <ac:chgData name="Victor da Silva Carvalho" userId="b36c3d71-31af-49d3-93ac-472c0145821b" providerId="ADAL" clId="{7B9808D2-0657-430F-BA06-871AF04EC576}" dt="2023-03-22T19:54:50.347" v="5997" actId="1076"/>
          <ac:picMkLst>
            <pc:docMk/>
            <pc:sldMk cId="1206958684" sldId="759"/>
            <ac:picMk id="2050" creationId="{FD8EFE01-4DDD-C0D8-F3CE-C665AD9E2301}"/>
          </ac:picMkLst>
        </pc:picChg>
        <pc:cxnChg chg="del mod">
          <ac:chgData name="Victor da Silva Carvalho" userId="b36c3d71-31af-49d3-93ac-472c0145821b" providerId="ADAL" clId="{7B9808D2-0657-430F-BA06-871AF04EC576}" dt="2023-03-22T19:45:43.624" v="5875" actId="478"/>
          <ac:cxnSpMkLst>
            <pc:docMk/>
            <pc:sldMk cId="1206958684" sldId="759"/>
            <ac:cxnSpMk id="6" creationId="{EABEAC9E-7D3B-2A9F-0576-FC582BBE6B23}"/>
          </ac:cxnSpMkLst>
        </pc:cxnChg>
        <pc:cxnChg chg="add mod">
          <ac:chgData name="Victor da Silva Carvalho" userId="b36c3d71-31af-49d3-93ac-472c0145821b" providerId="ADAL" clId="{7B9808D2-0657-430F-BA06-871AF04EC576}" dt="2023-03-22T19:52:33.721" v="5987" actId="1035"/>
          <ac:cxnSpMkLst>
            <pc:docMk/>
            <pc:sldMk cId="1206958684" sldId="759"/>
            <ac:cxnSpMk id="10" creationId="{182C93F0-CC24-006F-2B80-80AA02472F02}"/>
          </ac:cxnSpMkLst>
        </pc:cxnChg>
        <pc:cxnChg chg="add mod">
          <ac:chgData name="Victor da Silva Carvalho" userId="b36c3d71-31af-49d3-93ac-472c0145821b" providerId="ADAL" clId="{7B9808D2-0657-430F-BA06-871AF04EC576}" dt="2023-03-22T19:52:33.721" v="5987" actId="1035"/>
          <ac:cxnSpMkLst>
            <pc:docMk/>
            <pc:sldMk cId="1206958684" sldId="759"/>
            <ac:cxnSpMk id="15" creationId="{ED9A35B2-1936-3563-D826-3AC4E0F30F3B}"/>
          </ac:cxnSpMkLst>
        </pc:cxnChg>
        <pc:cxnChg chg="add mod">
          <ac:chgData name="Victor da Silva Carvalho" userId="b36c3d71-31af-49d3-93ac-472c0145821b" providerId="ADAL" clId="{7B9808D2-0657-430F-BA06-871AF04EC576}" dt="2023-03-22T19:45:50.550" v="5876"/>
          <ac:cxnSpMkLst>
            <pc:docMk/>
            <pc:sldMk cId="1206958684" sldId="759"/>
            <ac:cxnSpMk id="19" creationId="{B3C72FE7-4DA9-29B6-7085-C31ABD6D3DC6}"/>
          </ac:cxnSpMkLst>
        </pc:cxnChg>
        <pc:cxnChg chg="add mod">
          <ac:chgData name="Victor da Silva Carvalho" userId="b36c3d71-31af-49d3-93ac-472c0145821b" providerId="ADAL" clId="{7B9808D2-0657-430F-BA06-871AF04EC576}" dt="2023-03-22T19:52:33.721" v="5987" actId="1035"/>
          <ac:cxnSpMkLst>
            <pc:docMk/>
            <pc:sldMk cId="1206958684" sldId="759"/>
            <ac:cxnSpMk id="25" creationId="{37E14D47-5E7E-1468-16C7-088C280DF833}"/>
          </ac:cxnSpMkLst>
        </pc:cxnChg>
        <pc:cxnChg chg="add mod">
          <ac:chgData name="Victor da Silva Carvalho" userId="b36c3d71-31af-49d3-93ac-472c0145821b" providerId="ADAL" clId="{7B9808D2-0657-430F-BA06-871AF04EC576}" dt="2023-03-22T19:52:33.721" v="5987" actId="1035"/>
          <ac:cxnSpMkLst>
            <pc:docMk/>
            <pc:sldMk cId="1206958684" sldId="759"/>
            <ac:cxnSpMk id="30" creationId="{045D4E24-CC43-4E73-102B-38C666604E9B}"/>
          </ac:cxnSpMkLst>
        </pc:cxnChg>
        <pc:cxnChg chg="add mod">
          <ac:chgData name="Victor da Silva Carvalho" userId="b36c3d71-31af-49d3-93ac-472c0145821b" providerId="ADAL" clId="{7B9808D2-0657-430F-BA06-871AF04EC576}" dt="2023-03-22T19:52:33.721" v="5987" actId="1035"/>
          <ac:cxnSpMkLst>
            <pc:docMk/>
            <pc:sldMk cId="1206958684" sldId="759"/>
            <ac:cxnSpMk id="37" creationId="{FF78D10D-758F-19B2-5E1A-14947C78F4B7}"/>
          </ac:cxnSpMkLst>
        </pc:cxnChg>
      </pc:sldChg>
    </pc:docChg>
  </pc:docChgLst>
  <pc:docChgLst>
    <pc:chgData name="Victor da Silva Carvalho" userId="b36c3d71-31af-49d3-93ac-472c0145821b" providerId="ADAL" clId="{1060B1DB-ABE7-4898-A8A9-0E0AB0DD106E}"/>
    <pc:docChg chg="undo custSel addSld delSld modSld sldOrd modSection">
      <pc:chgData name="Victor da Silva Carvalho" userId="b36c3d71-31af-49d3-93ac-472c0145821b" providerId="ADAL" clId="{1060B1DB-ABE7-4898-A8A9-0E0AB0DD106E}" dt="2024-05-14T21:59:16.337" v="7700" actId="13926"/>
      <pc:docMkLst>
        <pc:docMk/>
      </pc:docMkLst>
      <pc:sldChg chg="addSp modSp del mod">
        <pc:chgData name="Victor da Silva Carvalho" userId="b36c3d71-31af-49d3-93ac-472c0145821b" providerId="ADAL" clId="{1060B1DB-ABE7-4898-A8A9-0E0AB0DD106E}" dt="2024-05-09T16:02:27.696" v="1062" actId="47"/>
        <pc:sldMkLst>
          <pc:docMk/>
          <pc:sldMk cId="3513747120" sldId="261"/>
        </pc:sldMkLst>
        <pc:spChg chg="add mod">
          <ac:chgData name="Victor da Silva Carvalho" userId="b36c3d71-31af-49d3-93ac-472c0145821b" providerId="ADAL" clId="{1060B1DB-ABE7-4898-A8A9-0E0AB0DD106E}" dt="2024-05-09T16:01:57.851" v="1056" actId="1035"/>
          <ac:spMkLst>
            <pc:docMk/>
            <pc:sldMk cId="3513747120" sldId="261"/>
            <ac:spMk id="2" creationId="{7DAF296E-D0C1-E6B8-2226-8E6A4E1497D7}"/>
          </ac:spMkLst>
        </pc:spChg>
        <pc:spChg chg="mod">
          <ac:chgData name="Victor da Silva Carvalho" userId="b36c3d71-31af-49d3-93ac-472c0145821b" providerId="ADAL" clId="{1060B1DB-ABE7-4898-A8A9-0E0AB0DD106E}" dt="2024-05-09T16:01:57.851" v="1056" actId="1035"/>
          <ac:spMkLst>
            <pc:docMk/>
            <pc:sldMk cId="3513747120" sldId="261"/>
            <ac:spMk id="9" creationId="{760E5CDC-6A4D-F113-F163-F1DCB6DB3D59}"/>
          </ac:spMkLst>
        </pc:spChg>
        <pc:cxnChg chg="mod">
          <ac:chgData name="Victor da Silva Carvalho" userId="b36c3d71-31af-49d3-93ac-472c0145821b" providerId="ADAL" clId="{1060B1DB-ABE7-4898-A8A9-0E0AB0DD106E}" dt="2024-05-09T16:01:57.851" v="1056" actId="1035"/>
          <ac:cxnSpMkLst>
            <pc:docMk/>
            <pc:sldMk cId="3513747120" sldId="261"/>
            <ac:cxnSpMk id="5" creationId="{0B0D978F-ABB9-4DE1-15B7-B1D29458AA4D}"/>
          </ac:cxnSpMkLst>
        </pc:cxnChg>
      </pc:sldChg>
      <pc:sldChg chg="add del">
        <pc:chgData name="Victor da Silva Carvalho" userId="b36c3d71-31af-49d3-93ac-472c0145821b" providerId="ADAL" clId="{1060B1DB-ABE7-4898-A8A9-0E0AB0DD106E}" dt="2024-05-14T21:12:55.990" v="7319"/>
        <pc:sldMkLst>
          <pc:docMk/>
          <pc:sldMk cId="3582782112" sldId="701"/>
        </pc:sldMkLst>
      </pc:sldChg>
      <pc:sldChg chg="add">
        <pc:chgData name="Victor da Silva Carvalho" userId="b36c3d71-31af-49d3-93ac-472c0145821b" providerId="ADAL" clId="{1060B1DB-ABE7-4898-A8A9-0E0AB0DD106E}" dt="2024-05-14T21:12:55.990" v="7319"/>
        <pc:sldMkLst>
          <pc:docMk/>
          <pc:sldMk cId="1219277923" sldId="704"/>
        </pc:sldMkLst>
      </pc:sldChg>
      <pc:sldChg chg="add">
        <pc:chgData name="Victor da Silva Carvalho" userId="b36c3d71-31af-49d3-93ac-472c0145821b" providerId="ADAL" clId="{1060B1DB-ABE7-4898-A8A9-0E0AB0DD106E}" dt="2024-05-14T21:12:55.990" v="7319"/>
        <pc:sldMkLst>
          <pc:docMk/>
          <pc:sldMk cId="1555067768" sldId="734"/>
        </pc:sldMkLst>
      </pc:sldChg>
      <pc:sldChg chg="add">
        <pc:chgData name="Victor da Silva Carvalho" userId="b36c3d71-31af-49d3-93ac-472c0145821b" providerId="ADAL" clId="{1060B1DB-ABE7-4898-A8A9-0E0AB0DD106E}" dt="2024-05-14T21:12:55.990" v="7319"/>
        <pc:sldMkLst>
          <pc:docMk/>
          <pc:sldMk cId="1863725589" sldId="735"/>
        </pc:sldMkLst>
      </pc:sldChg>
      <pc:sldChg chg="add">
        <pc:chgData name="Victor da Silva Carvalho" userId="b36c3d71-31af-49d3-93ac-472c0145821b" providerId="ADAL" clId="{1060B1DB-ABE7-4898-A8A9-0E0AB0DD106E}" dt="2024-05-14T21:12:55.990" v="7319"/>
        <pc:sldMkLst>
          <pc:docMk/>
          <pc:sldMk cId="3205538040" sldId="736"/>
        </pc:sldMkLst>
      </pc:sldChg>
      <pc:sldChg chg="add">
        <pc:chgData name="Victor da Silva Carvalho" userId="b36c3d71-31af-49d3-93ac-472c0145821b" providerId="ADAL" clId="{1060B1DB-ABE7-4898-A8A9-0E0AB0DD106E}" dt="2024-05-14T21:12:55.990" v="7319"/>
        <pc:sldMkLst>
          <pc:docMk/>
          <pc:sldMk cId="1489547682" sldId="737"/>
        </pc:sldMkLst>
      </pc:sldChg>
      <pc:sldChg chg="add">
        <pc:chgData name="Victor da Silva Carvalho" userId="b36c3d71-31af-49d3-93ac-472c0145821b" providerId="ADAL" clId="{1060B1DB-ABE7-4898-A8A9-0E0AB0DD106E}" dt="2024-05-14T21:12:55.990" v="7319"/>
        <pc:sldMkLst>
          <pc:docMk/>
          <pc:sldMk cId="3039070056" sldId="738"/>
        </pc:sldMkLst>
      </pc:sldChg>
      <pc:sldChg chg="add">
        <pc:chgData name="Victor da Silva Carvalho" userId="b36c3d71-31af-49d3-93ac-472c0145821b" providerId="ADAL" clId="{1060B1DB-ABE7-4898-A8A9-0E0AB0DD106E}" dt="2024-05-14T21:12:55.990" v="7319"/>
        <pc:sldMkLst>
          <pc:docMk/>
          <pc:sldMk cId="472664661" sldId="739"/>
        </pc:sldMkLst>
      </pc:sldChg>
      <pc:sldChg chg="add">
        <pc:chgData name="Victor da Silva Carvalho" userId="b36c3d71-31af-49d3-93ac-472c0145821b" providerId="ADAL" clId="{1060B1DB-ABE7-4898-A8A9-0E0AB0DD106E}" dt="2024-05-14T21:12:55.990" v="7319"/>
        <pc:sldMkLst>
          <pc:docMk/>
          <pc:sldMk cId="519955879" sldId="740"/>
        </pc:sldMkLst>
      </pc:sldChg>
      <pc:sldChg chg="delSp modSp del mod ord modAnim">
        <pc:chgData name="Victor da Silva Carvalho" userId="b36c3d71-31af-49d3-93ac-472c0145821b" providerId="ADAL" clId="{1060B1DB-ABE7-4898-A8A9-0E0AB0DD106E}" dt="2024-05-13T14:07:19.389" v="2525" actId="47"/>
        <pc:sldMkLst>
          <pc:docMk/>
          <pc:sldMk cId="3245785865" sldId="761"/>
        </pc:sldMkLst>
        <pc:spChg chg="mod">
          <ac:chgData name="Victor da Silva Carvalho" userId="b36c3d71-31af-49d3-93ac-472c0145821b" providerId="ADAL" clId="{1060B1DB-ABE7-4898-A8A9-0E0AB0DD106E}" dt="2024-05-09T14:31:00.630" v="133" actId="2711"/>
          <ac:spMkLst>
            <pc:docMk/>
            <pc:sldMk cId="3245785865" sldId="761"/>
            <ac:spMk id="6" creationId="{A32B2F53-6CD6-1322-1153-AD999516E244}"/>
          </ac:spMkLst>
        </pc:spChg>
        <pc:spChg chg="del">
          <ac:chgData name="Victor da Silva Carvalho" userId="b36c3d71-31af-49d3-93ac-472c0145821b" providerId="ADAL" clId="{1060B1DB-ABE7-4898-A8A9-0E0AB0DD106E}" dt="2024-05-09T14:21:06.919" v="77" actId="478"/>
          <ac:spMkLst>
            <pc:docMk/>
            <pc:sldMk cId="3245785865" sldId="761"/>
            <ac:spMk id="7" creationId="{C9182C87-80D0-1AD6-786A-B4B1CDD4FD51}"/>
          </ac:spMkLst>
        </pc:spChg>
        <pc:spChg chg="mod">
          <ac:chgData name="Victor da Silva Carvalho" userId="b36c3d71-31af-49d3-93ac-472c0145821b" providerId="ADAL" clId="{1060B1DB-ABE7-4898-A8A9-0E0AB0DD106E}" dt="2024-05-09T14:31:13.558" v="134" actId="404"/>
          <ac:spMkLst>
            <pc:docMk/>
            <pc:sldMk cId="3245785865" sldId="761"/>
            <ac:spMk id="10" creationId="{AD985A30-DABD-EE3E-3756-DD148569CD82}"/>
          </ac:spMkLst>
        </pc:spChg>
        <pc:spChg chg="del">
          <ac:chgData name="Victor da Silva Carvalho" userId="b36c3d71-31af-49d3-93ac-472c0145821b" providerId="ADAL" clId="{1060B1DB-ABE7-4898-A8A9-0E0AB0DD106E}" dt="2024-05-09T14:21:10.231" v="79" actId="478"/>
          <ac:spMkLst>
            <pc:docMk/>
            <pc:sldMk cId="3245785865" sldId="761"/>
            <ac:spMk id="12" creationId="{F96A4914-DB04-09AF-1A07-A45AB6D71630}"/>
          </ac:spMkLst>
        </pc:spChg>
        <pc:spChg chg="mod">
          <ac:chgData name="Victor da Silva Carvalho" userId="b36c3d71-31af-49d3-93ac-472c0145821b" providerId="ADAL" clId="{1060B1DB-ABE7-4898-A8A9-0E0AB0DD106E}" dt="2024-05-09T14:31:00.630" v="133" actId="2711"/>
          <ac:spMkLst>
            <pc:docMk/>
            <pc:sldMk cId="3245785865" sldId="761"/>
            <ac:spMk id="26" creationId="{7E2F99BD-4331-028C-EAC9-180B41FB96C7}"/>
          </ac:spMkLst>
        </pc:spChg>
        <pc:picChg chg="mod">
          <ac:chgData name="Victor da Silva Carvalho" userId="b36c3d71-31af-49d3-93ac-472c0145821b" providerId="ADAL" clId="{1060B1DB-ABE7-4898-A8A9-0E0AB0DD106E}" dt="2024-05-09T14:31:00.630" v="133" actId="2711"/>
          <ac:picMkLst>
            <pc:docMk/>
            <pc:sldMk cId="3245785865" sldId="761"/>
            <ac:picMk id="28" creationId="{0CDDC02A-E9E0-7B1F-E29E-F4716A510C98}"/>
          </ac:picMkLst>
        </pc:picChg>
        <pc:cxnChg chg="mod">
          <ac:chgData name="Victor da Silva Carvalho" userId="b36c3d71-31af-49d3-93ac-472c0145821b" providerId="ADAL" clId="{1060B1DB-ABE7-4898-A8A9-0E0AB0DD106E}" dt="2024-05-09T14:31:00.630" v="133" actId="2711"/>
          <ac:cxnSpMkLst>
            <pc:docMk/>
            <pc:sldMk cId="3245785865" sldId="761"/>
            <ac:cxnSpMk id="27" creationId="{2C818D22-D6AA-571A-AB87-96B951884088}"/>
          </ac:cxnSpMkLst>
        </pc:cxnChg>
      </pc:sldChg>
      <pc:sldChg chg="addSp modSp add mod ord modAnim">
        <pc:chgData name="Victor da Silva Carvalho" userId="b36c3d71-31af-49d3-93ac-472c0145821b" providerId="ADAL" clId="{1060B1DB-ABE7-4898-A8A9-0E0AB0DD106E}" dt="2024-05-13T13:55:47.846" v="2078" actId="1036"/>
        <pc:sldMkLst>
          <pc:docMk/>
          <pc:sldMk cId="1920827230" sldId="764"/>
        </pc:sldMkLst>
        <pc:spChg chg="mod">
          <ac:chgData name="Victor da Silva Carvalho" userId="b36c3d71-31af-49d3-93ac-472c0145821b" providerId="ADAL" clId="{1060B1DB-ABE7-4898-A8A9-0E0AB0DD106E}" dt="2024-05-09T14:42:52.762" v="197" actId="1036"/>
          <ac:spMkLst>
            <pc:docMk/>
            <pc:sldMk cId="1920827230" sldId="764"/>
            <ac:spMk id="2" creationId="{2D86BFD8-8CCC-3E08-5ECA-12FBC9270647}"/>
          </ac:spMkLst>
        </pc:spChg>
        <pc:spChg chg="mod">
          <ac:chgData name="Victor da Silva Carvalho" userId="b36c3d71-31af-49d3-93ac-472c0145821b" providerId="ADAL" clId="{1060B1DB-ABE7-4898-A8A9-0E0AB0DD106E}" dt="2024-05-09T14:42:52.762" v="197" actId="1036"/>
          <ac:spMkLst>
            <pc:docMk/>
            <pc:sldMk cId="1920827230" sldId="764"/>
            <ac:spMk id="3" creationId="{379F0BA8-16E9-3763-1329-710D433CFA0F}"/>
          </ac:spMkLst>
        </pc:spChg>
        <pc:spChg chg="mod">
          <ac:chgData name="Victor da Silva Carvalho" userId="b36c3d71-31af-49d3-93ac-472c0145821b" providerId="ADAL" clId="{1060B1DB-ABE7-4898-A8A9-0E0AB0DD106E}" dt="2024-05-09T14:42:52.762" v="197" actId="1036"/>
          <ac:spMkLst>
            <pc:docMk/>
            <pc:sldMk cId="1920827230" sldId="764"/>
            <ac:spMk id="4" creationId="{5945E5A9-E5D8-F180-8932-7805C8F5DDAB}"/>
          </ac:spMkLst>
        </pc:spChg>
        <pc:spChg chg="mod">
          <ac:chgData name="Victor da Silva Carvalho" userId="b36c3d71-31af-49d3-93ac-472c0145821b" providerId="ADAL" clId="{1060B1DB-ABE7-4898-A8A9-0E0AB0DD106E}" dt="2024-05-09T14:42:52.762" v="197" actId="1036"/>
          <ac:spMkLst>
            <pc:docMk/>
            <pc:sldMk cId="1920827230" sldId="764"/>
            <ac:spMk id="5" creationId="{8CD96B92-61E3-7BF1-04E4-9BCE045C6F57}"/>
          </ac:spMkLst>
        </pc:spChg>
        <pc:spChg chg="mod">
          <ac:chgData name="Victor da Silva Carvalho" userId="b36c3d71-31af-49d3-93ac-472c0145821b" providerId="ADAL" clId="{1060B1DB-ABE7-4898-A8A9-0E0AB0DD106E}" dt="2024-05-09T14:42:52.762" v="197" actId="1036"/>
          <ac:spMkLst>
            <pc:docMk/>
            <pc:sldMk cId="1920827230" sldId="764"/>
            <ac:spMk id="7" creationId="{13D64E11-B92B-8291-6DAB-2887DFEE737E}"/>
          </ac:spMkLst>
        </pc:spChg>
        <pc:spChg chg="mod">
          <ac:chgData name="Victor da Silva Carvalho" userId="b36c3d71-31af-49d3-93ac-472c0145821b" providerId="ADAL" clId="{1060B1DB-ABE7-4898-A8A9-0E0AB0DD106E}" dt="2024-05-09T14:42:52.762" v="197" actId="1036"/>
          <ac:spMkLst>
            <pc:docMk/>
            <pc:sldMk cId="1920827230" sldId="764"/>
            <ac:spMk id="10" creationId="{EB8A184E-A472-34EC-0F24-56239C88537D}"/>
          </ac:spMkLst>
        </pc:spChg>
        <pc:spChg chg="mod">
          <ac:chgData name="Victor da Silva Carvalho" userId="b36c3d71-31af-49d3-93ac-472c0145821b" providerId="ADAL" clId="{1060B1DB-ABE7-4898-A8A9-0E0AB0DD106E}" dt="2024-05-09T14:42:52.762" v="197" actId="1036"/>
          <ac:spMkLst>
            <pc:docMk/>
            <pc:sldMk cId="1920827230" sldId="764"/>
            <ac:spMk id="11" creationId="{4261D8ED-39B1-C6B5-A9A5-13A17F6B341E}"/>
          </ac:spMkLst>
        </pc:spChg>
        <pc:spChg chg="add mod">
          <ac:chgData name="Victor da Silva Carvalho" userId="b36c3d71-31af-49d3-93ac-472c0145821b" providerId="ADAL" clId="{1060B1DB-ABE7-4898-A8A9-0E0AB0DD106E}" dt="2024-05-09T14:42:46.559" v="179"/>
          <ac:spMkLst>
            <pc:docMk/>
            <pc:sldMk cId="1920827230" sldId="764"/>
            <ac:spMk id="14" creationId="{82597BCC-1DC6-C715-A7C4-E7933783FCA9}"/>
          </ac:spMkLst>
        </pc:spChg>
        <pc:spChg chg="add mod">
          <ac:chgData name="Victor da Silva Carvalho" userId="b36c3d71-31af-49d3-93ac-472c0145821b" providerId="ADAL" clId="{1060B1DB-ABE7-4898-A8A9-0E0AB0DD106E}" dt="2024-05-13T13:55:47.846" v="2078" actId="1036"/>
          <ac:spMkLst>
            <pc:docMk/>
            <pc:sldMk cId="1920827230" sldId="764"/>
            <ac:spMk id="15" creationId="{B6778933-A2FC-A3A4-AFDA-C0A3C60166AD}"/>
          </ac:spMkLst>
        </pc:spChg>
        <pc:picChg chg="mod">
          <ac:chgData name="Victor da Silva Carvalho" userId="b36c3d71-31af-49d3-93ac-472c0145821b" providerId="ADAL" clId="{1060B1DB-ABE7-4898-A8A9-0E0AB0DD106E}" dt="2024-05-09T14:42:52.762" v="197" actId="1036"/>
          <ac:picMkLst>
            <pc:docMk/>
            <pc:sldMk cId="1920827230" sldId="764"/>
            <ac:picMk id="8" creationId="{D2B4799E-1A93-6242-6BC2-6DA2EBFFEC5C}"/>
          </ac:picMkLst>
        </pc:picChg>
        <pc:picChg chg="add mod">
          <ac:chgData name="Victor da Silva Carvalho" userId="b36c3d71-31af-49d3-93ac-472c0145821b" providerId="ADAL" clId="{1060B1DB-ABE7-4898-A8A9-0E0AB0DD106E}" dt="2024-05-09T14:42:46.559" v="179"/>
          <ac:picMkLst>
            <pc:docMk/>
            <pc:sldMk cId="1920827230" sldId="764"/>
            <ac:picMk id="13" creationId="{F3A92C2E-D0A7-CC4F-7CAE-EACBA26BA47A}"/>
          </ac:picMkLst>
        </pc:picChg>
        <pc:picChg chg="add mod">
          <ac:chgData name="Victor da Silva Carvalho" userId="b36c3d71-31af-49d3-93ac-472c0145821b" providerId="ADAL" clId="{1060B1DB-ABE7-4898-A8A9-0E0AB0DD106E}" dt="2024-05-09T14:43:50.465" v="208" actId="1037"/>
          <ac:picMkLst>
            <pc:docMk/>
            <pc:sldMk cId="1920827230" sldId="764"/>
            <ac:picMk id="1026" creationId="{6BB6EB5B-42E9-AE5C-3D42-24DC88B16C37}"/>
          </ac:picMkLst>
        </pc:picChg>
        <pc:cxnChg chg="mod">
          <ac:chgData name="Victor da Silva Carvalho" userId="b36c3d71-31af-49d3-93ac-472c0145821b" providerId="ADAL" clId="{1060B1DB-ABE7-4898-A8A9-0E0AB0DD106E}" dt="2024-05-09T14:42:52.762" v="197" actId="1036"/>
          <ac:cxnSpMkLst>
            <pc:docMk/>
            <pc:sldMk cId="1920827230" sldId="764"/>
            <ac:cxnSpMk id="6" creationId="{EABEAC9E-7D3B-2A9F-0576-FC582BBE6B23}"/>
          </ac:cxnSpMkLst>
        </pc:cxnChg>
        <pc:cxnChg chg="mod">
          <ac:chgData name="Victor da Silva Carvalho" userId="b36c3d71-31af-49d3-93ac-472c0145821b" providerId="ADAL" clId="{1060B1DB-ABE7-4898-A8A9-0E0AB0DD106E}" dt="2024-05-09T14:42:52.762" v="197" actId="1036"/>
          <ac:cxnSpMkLst>
            <pc:docMk/>
            <pc:sldMk cId="1920827230" sldId="764"/>
            <ac:cxnSpMk id="17" creationId="{5AD3543F-2C83-A403-7AE3-E7B31FC0E0AF}"/>
          </ac:cxnSpMkLst>
        </pc:cxnChg>
        <pc:cxnChg chg="mod">
          <ac:chgData name="Victor da Silva Carvalho" userId="b36c3d71-31af-49d3-93ac-472c0145821b" providerId="ADAL" clId="{1060B1DB-ABE7-4898-A8A9-0E0AB0DD106E}" dt="2024-05-09T14:42:52.762" v="197" actId="1036"/>
          <ac:cxnSpMkLst>
            <pc:docMk/>
            <pc:sldMk cId="1920827230" sldId="764"/>
            <ac:cxnSpMk id="19" creationId="{FBC80012-B810-DFC2-AD50-9AB21A66D5FD}"/>
          </ac:cxnSpMkLst>
        </pc:cxnChg>
      </pc:sldChg>
      <pc:sldChg chg="add del">
        <pc:chgData name="Victor da Silva Carvalho" userId="b36c3d71-31af-49d3-93ac-472c0145821b" providerId="ADAL" clId="{1060B1DB-ABE7-4898-A8A9-0E0AB0DD106E}" dt="2024-05-13T17:28:43.296" v="4127" actId="47"/>
        <pc:sldMkLst>
          <pc:docMk/>
          <pc:sldMk cId="2274287101" sldId="767"/>
        </pc:sldMkLst>
      </pc:sldChg>
      <pc:sldChg chg="add del">
        <pc:chgData name="Victor da Silva Carvalho" userId="b36c3d71-31af-49d3-93ac-472c0145821b" providerId="ADAL" clId="{1060B1DB-ABE7-4898-A8A9-0E0AB0DD106E}" dt="2024-05-13T17:28:43.296" v="4127" actId="47"/>
        <pc:sldMkLst>
          <pc:docMk/>
          <pc:sldMk cId="1766607065" sldId="768"/>
        </pc:sldMkLst>
      </pc:sldChg>
      <pc:sldChg chg="del">
        <pc:chgData name="Victor da Silva Carvalho" userId="b36c3d71-31af-49d3-93ac-472c0145821b" providerId="ADAL" clId="{1060B1DB-ABE7-4898-A8A9-0E0AB0DD106E}" dt="2024-05-13T17:28:43.296" v="4127" actId="47"/>
        <pc:sldMkLst>
          <pc:docMk/>
          <pc:sldMk cId="821339639" sldId="798"/>
        </pc:sldMkLst>
      </pc:sldChg>
      <pc:sldChg chg="modSp del mod">
        <pc:chgData name="Victor da Silva Carvalho" userId="b36c3d71-31af-49d3-93ac-472c0145821b" providerId="ADAL" clId="{1060B1DB-ABE7-4898-A8A9-0E0AB0DD106E}" dt="2024-05-13T17:28:43.296" v="4127" actId="47"/>
        <pc:sldMkLst>
          <pc:docMk/>
          <pc:sldMk cId="4042332297" sldId="799"/>
        </pc:sldMkLst>
        <pc:spChg chg="mod">
          <ac:chgData name="Victor da Silva Carvalho" userId="b36c3d71-31af-49d3-93ac-472c0145821b" providerId="ADAL" clId="{1060B1DB-ABE7-4898-A8A9-0E0AB0DD106E}" dt="2024-05-09T14:12:11.446" v="30" actId="5793"/>
          <ac:spMkLst>
            <pc:docMk/>
            <pc:sldMk cId="4042332297" sldId="799"/>
            <ac:spMk id="4" creationId="{54C78917-5981-3426-B147-C5D4D9D1B55D}"/>
          </ac:spMkLst>
        </pc:spChg>
        <pc:spChg chg="mod">
          <ac:chgData name="Victor da Silva Carvalho" userId="b36c3d71-31af-49d3-93ac-472c0145821b" providerId="ADAL" clId="{1060B1DB-ABE7-4898-A8A9-0E0AB0DD106E}" dt="2024-05-09T14:12:28.944" v="61" actId="20577"/>
          <ac:spMkLst>
            <pc:docMk/>
            <pc:sldMk cId="4042332297" sldId="799"/>
            <ac:spMk id="9" creationId="{2EA8A10D-3818-AF7F-D378-BA99098E10A2}"/>
          </ac:spMkLst>
        </pc:spChg>
      </pc:sldChg>
      <pc:sldChg chg="del">
        <pc:chgData name="Victor da Silva Carvalho" userId="b36c3d71-31af-49d3-93ac-472c0145821b" providerId="ADAL" clId="{1060B1DB-ABE7-4898-A8A9-0E0AB0DD106E}" dt="2024-05-13T17:28:43.296" v="4127" actId="47"/>
        <pc:sldMkLst>
          <pc:docMk/>
          <pc:sldMk cId="1440263998" sldId="801"/>
        </pc:sldMkLst>
      </pc:sldChg>
      <pc:sldChg chg="del">
        <pc:chgData name="Victor da Silva Carvalho" userId="b36c3d71-31af-49d3-93ac-472c0145821b" providerId="ADAL" clId="{1060B1DB-ABE7-4898-A8A9-0E0AB0DD106E}" dt="2024-05-13T17:28:43.296" v="4127" actId="47"/>
        <pc:sldMkLst>
          <pc:docMk/>
          <pc:sldMk cId="3517361907" sldId="802"/>
        </pc:sldMkLst>
      </pc:sldChg>
      <pc:sldChg chg="del">
        <pc:chgData name="Victor da Silva Carvalho" userId="b36c3d71-31af-49d3-93ac-472c0145821b" providerId="ADAL" clId="{1060B1DB-ABE7-4898-A8A9-0E0AB0DD106E}" dt="2024-05-13T17:28:43.296" v="4127" actId="47"/>
        <pc:sldMkLst>
          <pc:docMk/>
          <pc:sldMk cId="1515404020" sldId="803"/>
        </pc:sldMkLst>
      </pc:sldChg>
      <pc:sldChg chg="del">
        <pc:chgData name="Victor da Silva Carvalho" userId="b36c3d71-31af-49d3-93ac-472c0145821b" providerId="ADAL" clId="{1060B1DB-ABE7-4898-A8A9-0E0AB0DD106E}" dt="2024-05-13T17:28:47.263" v="4128" actId="47"/>
        <pc:sldMkLst>
          <pc:docMk/>
          <pc:sldMk cId="787295994" sldId="805"/>
        </pc:sldMkLst>
      </pc:sldChg>
      <pc:sldChg chg="ord">
        <pc:chgData name="Victor da Silva Carvalho" userId="b36c3d71-31af-49d3-93ac-472c0145821b" providerId="ADAL" clId="{1060B1DB-ABE7-4898-A8A9-0E0AB0DD106E}" dt="2024-05-14T21:42:21.578" v="7574"/>
        <pc:sldMkLst>
          <pc:docMk/>
          <pc:sldMk cId="1050683395" sldId="806"/>
        </pc:sldMkLst>
      </pc:sldChg>
      <pc:sldChg chg="del">
        <pc:chgData name="Victor da Silva Carvalho" userId="b36c3d71-31af-49d3-93ac-472c0145821b" providerId="ADAL" clId="{1060B1DB-ABE7-4898-A8A9-0E0AB0DD106E}" dt="2024-05-13T17:28:43.296" v="4127" actId="47"/>
        <pc:sldMkLst>
          <pc:docMk/>
          <pc:sldMk cId="2366235688" sldId="808"/>
        </pc:sldMkLst>
      </pc:sldChg>
      <pc:sldChg chg="addSp delSp modSp add mod ord delAnim modAnim modNotesTx">
        <pc:chgData name="Victor da Silva Carvalho" userId="b36c3d71-31af-49d3-93ac-472c0145821b" providerId="ADAL" clId="{1060B1DB-ABE7-4898-A8A9-0E0AB0DD106E}" dt="2024-05-13T14:43:17.359" v="3401" actId="20577"/>
        <pc:sldMkLst>
          <pc:docMk/>
          <pc:sldMk cId="3201042347" sldId="809"/>
        </pc:sldMkLst>
        <pc:spChg chg="add del mod">
          <ac:chgData name="Victor da Silva Carvalho" userId="b36c3d71-31af-49d3-93ac-472c0145821b" providerId="ADAL" clId="{1060B1DB-ABE7-4898-A8A9-0E0AB0DD106E}" dt="2024-05-09T16:16:29.526" v="1600" actId="478"/>
          <ac:spMkLst>
            <pc:docMk/>
            <pc:sldMk cId="3201042347" sldId="809"/>
            <ac:spMk id="2" creationId="{DC192C67-3FBA-AF1D-4206-5E94366F9FC2}"/>
          </ac:spMkLst>
        </pc:spChg>
        <pc:spChg chg="add mod">
          <ac:chgData name="Victor da Silva Carvalho" userId="b36c3d71-31af-49d3-93ac-472c0145821b" providerId="ADAL" clId="{1060B1DB-ABE7-4898-A8A9-0E0AB0DD106E}" dt="2024-05-09T16:17:40.005" v="1628" actId="20577"/>
          <ac:spMkLst>
            <pc:docMk/>
            <pc:sldMk cId="3201042347" sldId="809"/>
            <ac:spMk id="3" creationId="{B891FB69-A7EF-3F25-4423-D4D4E3A05AA4}"/>
          </ac:spMkLst>
        </pc:spChg>
        <pc:spChg chg="add mod">
          <ac:chgData name="Victor da Silva Carvalho" userId="b36c3d71-31af-49d3-93ac-472c0145821b" providerId="ADAL" clId="{1060B1DB-ABE7-4898-A8A9-0E0AB0DD106E}" dt="2024-05-13T13:56:50.858" v="2087" actId="14100"/>
          <ac:spMkLst>
            <pc:docMk/>
            <pc:sldMk cId="3201042347" sldId="809"/>
            <ac:spMk id="4" creationId="{5224763E-03B2-76C0-B751-ECFBD28F15DE}"/>
          </ac:spMkLst>
        </pc:spChg>
        <pc:spChg chg="add mod">
          <ac:chgData name="Victor da Silva Carvalho" userId="b36c3d71-31af-49d3-93ac-472c0145821b" providerId="ADAL" clId="{1060B1DB-ABE7-4898-A8A9-0E0AB0DD106E}" dt="2024-05-13T14:26:14.185" v="3246" actId="14100"/>
          <ac:spMkLst>
            <pc:docMk/>
            <pc:sldMk cId="3201042347" sldId="809"/>
            <ac:spMk id="5" creationId="{1201440C-36B2-6841-3655-9675F9058DCE}"/>
          </ac:spMkLst>
        </pc:spChg>
        <pc:spChg chg="mod">
          <ac:chgData name="Victor da Silva Carvalho" userId="b36c3d71-31af-49d3-93ac-472c0145821b" providerId="ADAL" clId="{1060B1DB-ABE7-4898-A8A9-0E0AB0DD106E}" dt="2024-05-13T14:08:51.295" v="2618" actId="14100"/>
          <ac:spMkLst>
            <pc:docMk/>
            <pc:sldMk cId="3201042347" sldId="809"/>
            <ac:spMk id="6" creationId="{A32B2F53-6CD6-1322-1153-AD999516E244}"/>
          </ac:spMkLst>
        </pc:spChg>
        <pc:spChg chg="add mod">
          <ac:chgData name="Victor da Silva Carvalho" userId="b36c3d71-31af-49d3-93ac-472c0145821b" providerId="ADAL" clId="{1060B1DB-ABE7-4898-A8A9-0E0AB0DD106E}" dt="2024-05-13T13:57:43.300" v="2177" actId="20577"/>
          <ac:spMkLst>
            <pc:docMk/>
            <pc:sldMk cId="3201042347" sldId="809"/>
            <ac:spMk id="7" creationId="{EC16AF96-3C57-D177-3EA0-C6A2F9C5B641}"/>
          </ac:spMkLst>
        </pc:spChg>
        <pc:spChg chg="add mod">
          <ac:chgData name="Victor da Silva Carvalho" userId="b36c3d71-31af-49d3-93ac-472c0145821b" providerId="ADAL" clId="{1060B1DB-ABE7-4898-A8A9-0E0AB0DD106E}" dt="2024-05-09T16:18:53.424" v="1647" actId="465"/>
          <ac:spMkLst>
            <pc:docMk/>
            <pc:sldMk cId="3201042347" sldId="809"/>
            <ac:spMk id="8" creationId="{EC451994-E865-9C41-C13E-6749A31E45EB}"/>
          </ac:spMkLst>
        </pc:spChg>
        <pc:spChg chg="add mod">
          <ac:chgData name="Victor da Silva Carvalho" userId="b36c3d71-31af-49d3-93ac-472c0145821b" providerId="ADAL" clId="{1060B1DB-ABE7-4898-A8A9-0E0AB0DD106E}" dt="2024-05-13T13:58:27.230" v="2287" actId="13926"/>
          <ac:spMkLst>
            <pc:docMk/>
            <pc:sldMk cId="3201042347" sldId="809"/>
            <ac:spMk id="9" creationId="{D1103F2B-6033-AF27-1AE4-DB3A179218DA}"/>
          </ac:spMkLst>
        </pc:spChg>
        <pc:spChg chg="del mod">
          <ac:chgData name="Victor da Silva Carvalho" userId="b36c3d71-31af-49d3-93ac-472c0145821b" providerId="ADAL" clId="{1060B1DB-ABE7-4898-A8A9-0E0AB0DD106E}" dt="2024-05-09T15:09:33.904" v="545" actId="478"/>
          <ac:spMkLst>
            <pc:docMk/>
            <pc:sldMk cId="3201042347" sldId="809"/>
            <ac:spMk id="10" creationId="{AD985A30-DABD-EE3E-3756-DD148569CD82}"/>
          </ac:spMkLst>
        </pc:spChg>
        <pc:spChg chg="add del mod">
          <ac:chgData name="Victor da Silva Carvalho" userId="b36c3d71-31af-49d3-93ac-472c0145821b" providerId="ADAL" clId="{1060B1DB-ABE7-4898-A8A9-0E0AB0DD106E}" dt="2024-05-13T14:04:11.494" v="2428" actId="478"/>
          <ac:spMkLst>
            <pc:docMk/>
            <pc:sldMk cId="3201042347" sldId="809"/>
            <ac:spMk id="11" creationId="{654BE7A8-4228-7887-5E0D-0ABF9C309209}"/>
          </ac:spMkLst>
        </pc:spChg>
        <pc:spChg chg="add mod">
          <ac:chgData name="Victor da Silva Carvalho" userId="b36c3d71-31af-49d3-93ac-472c0145821b" providerId="ADAL" clId="{1060B1DB-ABE7-4898-A8A9-0E0AB0DD106E}" dt="2024-05-13T14:08:45.859" v="2617" actId="20577"/>
          <ac:spMkLst>
            <pc:docMk/>
            <pc:sldMk cId="3201042347" sldId="809"/>
            <ac:spMk id="12" creationId="{7D2EB62A-F8C1-1CA7-5556-73C158C906F8}"/>
          </ac:spMkLst>
        </pc:spChg>
        <pc:spChg chg="mod">
          <ac:chgData name="Victor da Silva Carvalho" userId="b36c3d71-31af-49d3-93ac-472c0145821b" providerId="ADAL" clId="{1060B1DB-ABE7-4898-A8A9-0E0AB0DD106E}" dt="2024-05-09T16:19:21.997" v="1656" actId="1035"/>
          <ac:spMkLst>
            <pc:docMk/>
            <pc:sldMk cId="3201042347" sldId="809"/>
            <ac:spMk id="26" creationId="{7E2F99BD-4331-028C-EAC9-180B41FB96C7}"/>
          </ac:spMkLst>
        </pc:spChg>
        <pc:picChg chg="mod">
          <ac:chgData name="Victor da Silva Carvalho" userId="b36c3d71-31af-49d3-93ac-472c0145821b" providerId="ADAL" clId="{1060B1DB-ABE7-4898-A8A9-0E0AB0DD106E}" dt="2024-05-09T16:19:21.997" v="1656" actId="1035"/>
          <ac:picMkLst>
            <pc:docMk/>
            <pc:sldMk cId="3201042347" sldId="809"/>
            <ac:picMk id="28" creationId="{0CDDC02A-E9E0-7B1F-E29E-F4716A510C98}"/>
          </ac:picMkLst>
        </pc:picChg>
        <pc:cxnChg chg="mod">
          <ac:chgData name="Victor da Silva Carvalho" userId="b36c3d71-31af-49d3-93ac-472c0145821b" providerId="ADAL" clId="{1060B1DB-ABE7-4898-A8A9-0E0AB0DD106E}" dt="2024-05-09T16:19:24.308" v="1660" actId="1035"/>
          <ac:cxnSpMkLst>
            <pc:docMk/>
            <pc:sldMk cId="3201042347" sldId="809"/>
            <ac:cxnSpMk id="27" creationId="{2C818D22-D6AA-571A-AB87-96B951884088}"/>
          </ac:cxnSpMkLst>
        </pc:cxnChg>
      </pc:sldChg>
      <pc:sldChg chg="addSp delSp modSp add mod ord delAnim modAnim">
        <pc:chgData name="Victor da Silva Carvalho" userId="b36c3d71-31af-49d3-93ac-472c0145821b" providerId="ADAL" clId="{1060B1DB-ABE7-4898-A8A9-0E0AB0DD106E}" dt="2024-05-13T14:03:26.813" v="2427" actId="478"/>
        <pc:sldMkLst>
          <pc:docMk/>
          <pc:sldMk cId="1802464249" sldId="810"/>
        </pc:sldMkLst>
        <pc:spChg chg="del mod">
          <ac:chgData name="Victor da Silva Carvalho" userId="b36c3d71-31af-49d3-93ac-472c0145821b" providerId="ADAL" clId="{1060B1DB-ABE7-4898-A8A9-0E0AB0DD106E}" dt="2024-05-09T15:01:15.979" v="446" actId="478"/>
          <ac:spMkLst>
            <pc:docMk/>
            <pc:sldMk cId="1802464249" sldId="810"/>
            <ac:spMk id="2" creationId="{51D30B1A-25B9-AFA1-2B25-93C5A4E1F4CE}"/>
          </ac:spMkLst>
        </pc:spChg>
        <pc:spChg chg="mod">
          <ac:chgData name="Victor da Silva Carvalho" userId="b36c3d71-31af-49d3-93ac-472c0145821b" providerId="ADAL" clId="{1060B1DB-ABE7-4898-A8A9-0E0AB0DD106E}" dt="2024-05-09T16:12:05.755" v="1459" actId="1076"/>
          <ac:spMkLst>
            <pc:docMk/>
            <pc:sldMk cId="1802464249" sldId="810"/>
            <ac:spMk id="3" creationId="{2C810B3A-29B3-6133-A56B-14C9E11DD97C}"/>
          </ac:spMkLst>
        </pc:spChg>
        <pc:spChg chg="add mod">
          <ac:chgData name="Victor da Silva Carvalho" userId="b36c3d71-31af-49d3-93ac-472c0145821b" providerId="ADAL" clId="{1060B1DB-ABE7-4898-A8A9-0E0AB0DD106E}" dt="2024-05-09T15:04:13.795" v="490" actId="1076"/>
          <ac:spMkLst>
            <pc:docMk/>
            <pc:sldMk cId="1802464249" sldId="810"/>
            <ac:spMk id="8" creationId="{C638EDC9-6265-A409-005D-3E048C068E09}"/>
          </ac:spMkLst>
        </pc:spChg>
        <pc:spChg chg="add del">
          <ac:chgData name="Victor da Silva Carvalho" userId="b36c3d71-31af-49d3-93ac-472c0145821b" providerId="ADAL" clId="{1060B1DB-ABE7-4898-A8A9-0E0AB0DD106E}" dt="2024-05-09T15:05:27.847" v="493" actId="478"/>
          <ac:spMkLst>
            <pc:docMk/>
            <pc:sldMk cId="1802464249" sldId="810"/>
            <ac:spMk id="9" creationId="{1BD1C25A-4FCE-333D-5D7A-9F2ADE3F9A37}"/>
          </ac:spMkLst>
        </pc:spChg>
        <pc:spChg chg="add del">
          <ac:chgData name="Victor da Silva Carvalho" userId="b36c3d71-31af-49d3-93ac-472c0145821b" providerId="ADAL" clId="{1060B1DB-ABE7-4898-A8A9-0E0AB0DD106E}" dt="2024-05-09T15:05:46.247" v="495" actId="478"/>
          <ac:spMkLst>
            <pc:docMk/>
            <pc:sldMk cId="1802464249" sldId="810"/>
            <ac:spMk id="10" creationId="{854D00AA-EB51-CFF6-3EAD-A390758AEC15}"/>
          </ac:spMkLst>
        </pc:spChg>
        <pc:spChg chg="add mod">
          <ac:chgData name="Victor da Silva Carvalho" userId="b36c3d71-31af-49d3-93ac-472c0145821b" providerId="ADAL" clId="{1060B1DB-ABE7-4898-A8A9-0E0AB0DD106E}" dt="2024-05-13T13:59:22.996" v="2290" actId="1076"/>
          <ac:spMkLst>
            <pc:docMk/>
            <pc:sldMk cId="1802464249" sldId="810"/>
            <ac:spMk id="13" creationId="{6DDC9382-E2A2-30A4-F834-80B6A7ED311A}"/>
          </ac:spMkLst>
        </pc:spChg>
        <pc:spChg chg="mod">
          <ac:chgData name="Victor da Silva Carvalho" userId="b36c3d71-31af-49d3-93ac-472c0145821b" providerId="ADAL" clId="{1060B1DB-ABE7-4898-A8A9-0E0AB0DD106E}" dt="2024-05-09T14:39:26.428" v="172" actId="404"/>
          <ac:spMkLst>
            <pc:docMk/>
            <pc:sldMk cId="1802464249" sldId="810"/>
            <ac:spMk id="18" creationId="{5227093B-2A79-BFD0-5005-8B85789F0D9B}"/>
          </ac:spMkLst>
        </pc:spChg>
        <pc:spChg chg="mod">
          <ac:chgData name="Victor da Silva Carvalho" userId="b36c3d71-31af-49d3-93ac-472c0145821b" providerId="ADAL" clId="{1060B1DB-ABE7-4898-A8A9-0E0AB0DD106E}" dt="2024-05-13T13:52:10.540" v="2059" actId="113"/>
          <ac:spMkLst>
            <pc:docMk/>
            <pc:sldMk cId="1802464249" sldId="810"/>
            <ac:spMk id="19" creationId="{4DF77ED6-63FF-E7D4-BCAC-76AA80A3C42B}"/>
          </ac:spMkLst>
        </pc:spChg>
        <pc:spChg chg="mod">
          <ac:chgData name="Victor da Silva Carvalho" userId="b36c3d71-31af-49d3-93ac-472c0145821b" providerId="ADAL" clId="{1060B1DB-ABE7-4898-A8A9-0E0AB0DD106E}" dt="2024-05-13T13:52:10.540" v="2059" actId="113"/>
          <ac:spMkLst>
            <pc:docMk/>
            <pc:sldMk cId="1802464249" sldId="810"/>
            <ac:spMk id="20" creationId="{E86C0E0B-6DF0-468B-494E-6C794BC119DC}"/>
          </ac:spMkLst>
        </pc:spChg>
        <pc:spChg chg="mod">
          <ac:chgData name="Victor da Silva Carvalho" userId="b36c3d71-31af-49d3-93ac-472c0145821b" providerId="ADAL" clId="{1060B1DB-ABE7-4898-A8A9-0E0AB0DD106E}" dt="2024-05-13T13:52:10.540" v="2059" actId="113"/>
          <ac:spMkLst>
            <pc:docMk/>
            <pc:sldMk cId="1802464249" sldId="810"/>
            <ac:spMk id="21" creationId="{FA6DFD8A-DAD4-D7D4-BF72-5C736BB8FCBE}"/>
          </ac:spMkLst>
        </pc:spChg>
        <pc:spChg chg="mod">
          <ac:chgData name="Victor da Silva Carvalho" userId="b36c3d71-31af-49d3-93ac-472c0145821b" providerId="ADAL" clId="{1060B1DB-ABE7-4898-A8A9-0E0AB0DD106E}" dt="2024-05-13T13:52:10.540" v="2059" actId="113"/>
          <ac:spMkLst>
            <pc:docMk/>
            <pc:sldMk cId="1802464249" sldId="810"/>
            <ac:spMk id="22" creationId="{BA5031AF-E10F-3A12-B178-76114FCE6DD5}"/>
          </ac:spMkLst>
        </pc:spChg>
        <pc:spChg chg="mod">
          <ac:chgData name="Victor da Silva Carvalho" userId="b36c3d71-31af-49d3-93ac-472c0145821b" providerId="ADAL" clId="{1060B1DB-ABE7-4898-A8A9-0E0AB0DD106E}" dt="2024-05-13T13:52:10.540" v="2059" actId="113"/>
          <ac:spMkLst>
            <pc:docMk/>
            <pc:sldMk cId="1802464249" sldId="810"/>
            <ac:spMk id="23" creationId="{756D21D9-39DC-E16F-83C3-92E7C4A12595}"/>
          </ac:spMkLst>
        </pc:spChg>
        <pc:spChg chg="mod">
          <ac:chgData name="Victor da Silva Carvalho" userId="b36c3d71-31af-49d3-93ac-472c0145821b" providerId="ADAL" clId="{1060B1DB-ABE7-4898-A8A9-0E0AB0DD106E}" dt="2024-05-09T14:39:26.428" v="172" actId="404"/>
          <ac:spMkLst>
            <pc:docMk/>
            <pc:sldMk cId="1802464249" sldId="810"/>
            <ac:spMk id="26" creationId="{3201912C-20D7-1F9A-F152-F5B124487A4B}"/>
          </ac:spMkLst>
        </pc:spChg>
        <pc:spChg chg="mod">
          <ac:chgData name="Victor da Silva Carvalho" userId="b36c3d71-31af-49d3-93ac-472c0145821b" providerId="ADAL" clId="{1060B1DB-ABE7-4898-A8A9-0E0AB0DD106E}" dt="2024-05-09T14:54:35.938" v="427" actId="13926"/>
          <ac:spMkLst>
            <pc:docMk/>
            <pc:sldMk cId="1802464249" sldId="810"/>
            <ac:spMk id="27" creationId="{94AA895C-940C-DE01-931B-3DCE8E2AB11C}"/>
          </ac:spMkLst>
        </pc:spChg>
        <pc:picChg chg="add mod ord">
          <ac:chgData name="Victor da Silva Carvalho" userId="b36c3d71-31af-49d3-93ac-472c0145821b" providerId="ADAL" clId="{1060B1DB-ABE7-4898-A8A9-0E0AB0DD106E}" dt="2024-05-09T16:12:05.755" v="1459" actId="1076"/>
          <ac:picMkLst>
            <pc:docMk/>
            <pc:sldMk cId="1802464249" sldId="810"/>
            <ac:picMk id="4" creationId="{A7ABC978-1AE1-6366-57C1-C2BF2B80DC56}"/>
          </ac:picMkLst>
        </pc:picChg>
        <pc:picChg chg="add del mod">
          <ac:chgData name="Victor da Silva Carvalho" userId="b36c3d71-31af-49d3-93ac-472c0145821b" providerId="ADAL" clId="{1060B1DB-ABE7-4898-A8A9-0E0AB0DD106E}" dt="2024-05-09T15:05:27.847" v="493" actId="478"/>
          <ac:picMkLst>
            <pc:docMk/>
            <pc:sldMk cId="1802464249" sldId="810"/>
            <ac:picMk id="5" creationId="{83FCE11F-E9F7-331F-E4E3-E798CE0D2324}"/>
          </ac:picMkLst>
        </pc:picChg>
        <pc:picChg chg="add del mod">
          <ac:chgData name="Victor da Silva Carvalho" userId="b36c3d71-31af-49d3-93ac-472c0145821b" providerId="ADAL" clId="{1060B1DB-ABE7-4898-A8A9-0E0AB0DD106E}" dt="2024-05-13T14:03:21.684" v="2424" actId="478"/>
          <ac:picMkLst>
            <pc:docMk/>
            <pc:sldMk cId="1802464249" sldId="810"/>
            <ac:picMk id="6" creationId="{BA193713-8200-913A-F85B-85DA18F16FB9}"/>
          </ac:picMkLst>
        </pc:picChg>
        <pc:picChg chg="add del mod">
          <ac:chgData name="Victor da Silva Carvalho" userId="b36c3d71-31af-49d3-93ac-472c0145821b" providerId="ADAL" clId="{1060B1DB-ABE7-4898-A8A9-0E0AB0DD106E}" dt="2024-05-13T14:03:26.813" v="2427" actId="478"/>
          <ac:picMkLst>
            <pc:docMk/>
            <pc:sldMk cId="1802464249" sldId="810"/>
            <ac:picMk id="7" creationId="{30845DA6-97F0-703B-43DE-EC7615E88263}"/>
          </ac:picMkLst>
        </pc:picChg>
        <pc:picChg chg="add del mod">
          <ac:chgData name="Victor da Silva Carvalho" userId="b36c3d71-31af-49d3-93ac-472c0145821b" providerId="ADAL" clId="{1060B1DB-ABE7-4898-A8A9-0E0AB0DD106E}" dt="2024-05-13T14:03:22.532" v="2425" actId="478"/>
          <ac:picMkLst>
            <pc:docMk/>
            <pc:sldMk cId="1802464249" sldId="810"/>
            <ac:picMk id="11" creationId="{AC17E615-5F1F-B107-14B4-FFE6DD8E73D9}"/>
          </ac:picMkLst>
        </pc:picChg>
        <pc:picChg chg="add mod">
          <ac:chgData name="Victor da Silva Carvalho" userId="b36c3d71-31af-49d3-93ac-472c0145821b" providerId="ADAL" clId="{1060B1DB-ABE7-4898-A8A9-0E0AB0DD106E}" dt="2024-05-09T15:06:55.698" v="508" actId="1076"/>
          <ac:picMkLst>
            <pc:docMk/>
            <pc:sldMk cId="1802464249" sldId="810"/>
            <ac:picMk id="12" creationId="{2E0CC6FD-5CA0-076D-C8FB-F13C0225EEAB}"/>
          </ac:picMkLst>
        </pc:picChg>
        <pc:picChg chg="add del mod">
          <ac:chgData name="Victor da Silva Carvalho" userId="b36c3d71-31af-49d3-93ac-472c0145821b" providerId="ADAL" clId="{1060B1DB-ABE7-4898-A8A9-0E0AB0DD106E}" dt="2024-05-09T15:06:10.527" v="499" actId="478"/>
          <ac:picMkLst>
            <pc:docMk/>
            <pc:sldMk cId="1802464249" sldId="810"/>
            <ac:picMk id="2054" creationId="{BD5A072A-779A-16D0-5F87-BBC2E4A0DFA1}"/>
          </ac:picMkLst>
        </pc:picChg>
        <pc:picChg chg="add del mod">
          <ac:chgData name="Victor da Silva Carvalho" userId="b36c3d71-31af-49d3-93ac-472c0145821b" providerId="ADAL" clId="{1060B1DB-ABE7-4898-A8A9-0E0AB0DD106E}" dt="2024-05-13T14:03:23.211" v="2426" actId="478"/>
          <ac:picMkLst>
            <pc:docMk/>
            <pc:sldMk cId="1802464249" sldId="810"/>
            <ac:picMk id="2056" creationId="{B290C6C1-738B-004C-CB85-E1D73BE27510}"/>
          </ac:picMkLst>
        </pc:picChg>
        <pc:picChg chg="add del">
          <ac:chgData name="Victor da Silva Carvalho" userId="b36c3d71-31af-49d3-93ac-472c0145821b" providerId="ADAL" clId="{1060B1DB-ABE7-4898-A8A9-0E0AB0DD106E}" dt="2024-05-09T15:06:44.799" v="504" actId="478"/>
          <ac:picMkLst>
            <pc:docMk/>
            <pc:sldMk cId="1802464249" sldId="810"/>
            <ac:picMk id="2058" creationId="{56A3A7A6-5B1E-B0A3-8036-281F61A8817C}"/>
          </ac:picMkLst>
        </pc:picChg>
        <pc:cxnChg chg="mod">
          <ac:chgData name="Victor da Silva Carvalho" userId="b36c3d71-31af-49d3-93ac-472c0145821b" providerId="ADAL" clId="{1060B1DB-ABE7-4898-A8A9-0E0AB0DD106E}" dt="2024-05-13T13:52:10.540" v="2059" actId="113"/>
          <ac:cxnSpMkLst>
            <pc:docMk/>
            <pc:sldMk cId="1802464249" sldId="810"/>
            <ac:cxnSpMk id="17" creationId="{2A7C10F0-AFD3-1A01-1663-9DBB8EC026DC}"/>
          </ac:cxnSpMkLst>
        </pc:cxnChg>
        <pc:cxnChg chg="mod">
          <ac:chgData name="Victor da Silva Carvalho" userId="b36c3d71-31af-49d3-93ac-472c0145821b" providerId="ADAL" clId="{1060B1DB-ABE7-4898-A8A9-0E0AB0DD106E}" dt="2024-05-09T14:39:26.428" v="172" actId="404"/>
          <ac:cxnSpMkLst>
            <pc:docMk/>
            <pc:sldMk cId="1802464249" sldId="810"/>
            <ac:cxnSpMk id="25" creationId="{C845900C-DB03-1279-E51C-49A79318DBCB}"/>
          </ac:cxnSpMkLst>
        </pc:cxnChg>
      </pc:sldChg>
      <pc:sldChg chg="addSp delSp modSp add mod addAnim delAnim modAnim modNotesTx">
        <pc:chgData name="Victor da Silva Carvalho" userId="b36c3d71-31af-49d3-93ac-472c0145821b" providerId="ADAL" clId="{1060B1DB-ABE7-4898-A8A9-0E0AB0DD106E}" dt="2024-05-14T21:03:29.754" v="7049" actId="21"/>
        <pc:sldMkLst>
          <pc:docMk/>
          <pc:sldMk cId="406328011" sldId="811"/>
        </pc:sldMkLst>
        <pc:spChg chg="add del mod">
          <ac:chgData name="Victor da Silva Carvalho" userId="b36c3d71-31af-49d3-93ac-472c0145821b" providerId="ADAL" clId="{1060B1DB-ABE7-4898-A8A9-0E0AB0DD106E}" dt="2024-05-14T21:03:29.754" v="7049" actId="21"/>
          <ac:spMkLst>
            <pc:docMk/>
            <pc:sldMk cId="406328011" sldId="811"/>
            <ac:spMk id="2" creationId="{20A2F612-92B5-575D-C2CD-FBB5865D9738}"/>
          </ac:spMkLst>
        </pc:spChg>
        <pc:spChg chg="del">
          <ac:chgData name="Victor da Silva Carvalho" userId="b36c3d71-31af-49d3-93ac-472c0145821b" providerId="ADAL" clId="{1060B1DB-ABE7-4898-A8A9-0E0AB0DD106E}" dt="2024-05-13T17:16:46.597" v="3853" actId="478"/>
          <ac:spMkLst>
            <pc:docMk/>
            <pc:sldMk cId="406328011" sldId="811"/>
            <ac:spMk id="2" creationId="{DC192C67-3FBA-AF1D-4206-5E94366F9FC2}"/>
          </ac:spMkLst>
        </pc:spChg>
        <pc:spChg chg="add del mod">
          <ac:chgData name="Victor da Silva Carvalho" userId="b36c3d71-31af-49d3-93ac-472c0145821b" providerId="ADAL" clId="{1060B1DB-ABE7-4898-A8A9-0E0AB0DD106E}" dt="2024-05-14T19:32:42.395" v="5489" actId="478"/>
          <ac:spMkLst>
            <pc:docMk/>
            <pc:sldMk cId="406328011" sldId="811"/>
            <ac:spMk id="4" creationId="{BDBCE564-DB3A-F48B-6C84-B2BDAC252D2D}"/>
          </ac:spMkLst>
        </pc:spChg>
        <pc:spChg chg="add del mod">
          <ac:chgData name="Victor da Silva Carvalho" userId="b36c3d71-31af-49d3-93ac-472c0145821b" providerId="ADAL" clId="{1060B1DB-ABE7-4898-A8A9-0E0AB0DD106E}" dt="2024-05-14T19:50:51.508" v="5596" actId="478"/>
          <ac:spMkLst>
            <pc:docMk/>
            <pc:sldMk cId="406328011" sldId="811"/>
            <ac:spMk id="5" creationId="{CF53E7D0-7C41-9BFF-CE8C-0BA362F3002B}"/>
          </ac:spMkLst>
        </pc:spChg>
        <pc:spChg chg="add mod">
          <ac:chgData name="Victor da Silva Carvalho" userId="b36c3d71-31af-49d3-93ac-472c0145821b" providerId="ADAL" clId="{1060B1DB-ABE7-4898-A8A9-0E0AB0DD106E}" dt="2024-05-14T19:51:22.138" v="5600"/>
          <ac:spMkLst>
            <pc:docMk/>
            <pc:sldMk cId="406328011" sldId="811"/>
            <ac:spMk id="6" creationId="{0C507718-4EF9-DF22-46DE-BA814F0250F5}"/>
          </ac:spMkLst>
        </pc:spChg>
        <pc:spChg chg="del mod">
          <ac:chgData name="Victor da Silva Carvalho" userId="b36c3d71-31af-49d3-93ac-472c0145821b" providerId="ADAL" clId="{1060B1DB-ABE7-4898-A8A9-0E0AB0DD106E}" dt="2024-05-13T17:18:26.734" v="3912" actId="478"/>
          <ac:spMkLst>
            <pc:docMk/>
            <pc:sldMk cId="406328011" sldId="811"/>
            <ac:spMk id="6" creationId="{A32B2F53-6CD6-1322-1153-AD999516E244}"/>
          </ac:spMkLst>
        </pc:spChg>
        <pc:spChg chg="add mod">
          <ac:chgData name="Victor da Silva Carvalho" userId="b36c3d71-31af-49d3-93ac-472c0145821b" providerId="ADAL" clId="{1060B1DB-ABE7-4898-A8A9-0E0AB0DD106E}" dt="2024-05-14T20:12:45.709" v="6027" actId="1076"/>
          <ac:spMkLst>
            <pc:docMk/>
            <pc:sldMk cId="406328011" sldId="811"/>
            <ac:spMk id="7" creationId="{E876E4E4-5F32-9EE6-3364-78D038FAEFB2}"/>
          </ac:spMkLst>
        </pc:spChg>
        <pc:spChg chg="add mod">
          <ac:chgData name="Victor da Silva Carvalho" userId="b36c3d71-31af-49d3-93ac-472c0145821b" providerId="ADAL" clId="{1060B1DB-ABE7-4898-A8A9-0E0AB0DD106E}" dt="2024-05-14T20:15:47.706" v="6181" actId="1076"/>
          <ac:spMkLst>
            <pc:docMk/>
            <pc:sldMk cId="406328011" sldId="811"/>
            <ac:spMk id="8" creationId="{590F0E25-4E40-59B5-A196-F630F36761B7}"/>
          </ac:spMkLst>
        </pc:spChg>
        <pc:spChg chg="del mod">
          <ac:chgData name="Victor da Silva Carvalho" userId="b36c3d71-31af-49d3-93ac-472c0145821b" providerId="ADAL" clId="{1060B1DB-ABE7-4898-A8A9-0E0AB0DD106E}" dt="2024-05-13T17:21:40.522" v="4016" actId="478"/>
          <ac:spMkLst>
            <pc:docMk/>
            <pc:sldMk cId="406328011" sldId="811"/>
            <ac:spMk id="10" creationId="{AD985A30-DABD-EE3E-3756-DD148569CD82}"/>
          </ac:spMkLst>
        </pc:spChg>
        <pc:spChg chg="add mod">
          <ac:chgData name="Victor da Silva Carvalho" userId="b36c3d71-31af-49d3-93ac-472c0145821b" providerId="ADAL" clId="{1060B1DB-ABE7-4898-A8A9-0E0AB0DD106E}" dt="2024-05-14T20:41:02.738" v="6786"/>
          <ac:spMkLst>
            <pc:docMk/>
            <pc:sldMk cId="406328011" sldId="811"/>
            <ac:spMk id="10" creationId="{F303A324-6B80-0B99-14EF-4D6B51691428}"/>
          </ac:spMkLst>
        </pc:spChg>
        <pc:spChg chg="add mod">
          <ac:chgData name="Victor da Silva Carvalho" userId="b36c3d71-31af-49d3-93ac-472c0145821b" providerId="ADAL" clId="{1060B1DB-ABE7-4898-A8A9-0E0AB0DD106E}" dt="2024-05-14T20:41:02.738" v="6786"/>
          <ac:spMkLst>
            <pc:docMk/>
            <pc:sldMk cId="406328011" sldId="811"/>
            <ac:spMk id="11" creationId="{ADA37D95-49FA-1D18-232F-0489A6F2721B}"/>
          </ac:spMkLst>
        </pc:spChg>
        <pc:spChg chg="add mod">
          <ac:chgData name="Victor da Silva Carvalho" userId="b36c3d71-31af-49d3-93ac-472c0145821b" providerId="ADAL" clId="{1060B1DB-ABE7-4898-A8A9-0E0AB0DD106E}" dt="2024-05-14T20:41:02.738" v="6786"/>
          <ac:spMkLst>
            <pc:docMk/>
            <pc:sldMk cId="406328011" sldId="811"/>
            <ac:spMk id="12" creationId="{3A280DED-8AE0-9A22-5768-D48345E7BCE3}"/>
          </ac:spMkLst>
        </pc:spChg>
        <pc:spChg chg="add mod">
          <ac:chgData name="Victor da Silva Carvalho" userId="b36c3d71-31af-49d3-93ac-472c0145821b" providerId="ADAL" clId="{1060B1DB-ABE7-4898-A8A9-0E0AB0DD106E}" dt="2024-05-14T20:41:09.223" v="6789"/>
          <ac:spMkLst>
            <pc:docMk/>
            <pc:sldMk cId="406328011" sldId="811"/>
            <ac:spMk id="14" creationId="{0D45F9BF-AA36-3F3F-39AB-56CA07ED84BB}"/>
          </ac:spMkLst>
        </pc:spChg>
        <pc:spChg chg="add mod">
          <ac:chgData name="Victor da Silva Carvalho" userId="b36c3d71-31af-49d3-93ac-472c0145821b" providerId="ADAL" clId="{1060B1DB-ABE7-4898-A8A9-0E0AB0DD106E}" dt="2024-05-14T20:41:09.223" v="6789"/>
          <ac:spMkLst>
            <pc:docMk/>
            <pc:sldMk cId="406328011" sldId="811"/>
            <ac:spMk id="15" creationId="{93C8F52A-672E-C206-9E9D-BACF3F3CEA21}"/>
          </ac:spMkLst>
        </pc:spChg>
        <pc:spChg chg="add mod">
          <ac:chgData name="Victor da Silva Carvalho" userId="b36c3d71-31af-49d3-93ac-472c0145821b" providerId="ADAL" clId="{1060B1DB-ABE7-4898-A8A9-0E0AB0DD106E}" dt="2024-05-14T20:41:09.223" v="6789"/>
          <ac:spMkLst>
            <pc:docMk/>
            <pc:sldMk cId="406328011" sldId="811"/>
            <ac:spMk id="16" creationId="{722C0632-4B72-422B-E086-00B4A0C5A33F}"/>
          </ac:spMkLst>
        </pc:spChg>
        <pc:spChg chg="mod">
          <ac:chgData name="Victor da Silva Carvalho" userId="b36c3d71-31af-49d3-93ac-472c0145821b" providerId="ADAL" clId="{1060B1DB-ABE7-4898-A8A9-0E0AB0DD106E}" dt="2024-05-13T17:20:43.599" v="3925" actId="20577"/>
          <ac:spMkLst>
            <pc:docMk/>
            <pc:sldMk cId="406328011" sldId="811"/>
            <ac:spMk id="26" creationId="{7E2F99BD-4331-028C-EAC9-180B41FB96C7}"/>
          </ac:spMkLst>
        </pc:spChg>
        <pc:picChg chg="add del mod">
          <ac:chgData name="Victor da Silva Carvalho" userId="b36c3d71-31af-49d3-93ac-472c0145821b" providerId="ADAL" clId="{1060B1DB-ABE7-4898-A8A9-0E0AB0DD106E}" dt="2024-05-14T19:31:21.404" v="5488" actId="478"/>
          <ac:picMkLst>
            <pc:docMk/>
            <pc:sldMk cId="406328011" sldId="811"/>
            <ac:picMk id="3" creationId="{7648856A-A24F-D7AA-E83D-6ECCAB66FF41}"/>
          </ac:picMkLst>
        </pc:picChg>
        <pc:picChg chg="add mod">
          <ac:chgData name="Victor da Silva Carvalho" userId="b36c3d71-31af-49d3-93ac-472c0145821b" providerId="ADAL" clId="{1060B1DB-ABE7-4898-A8A9-0E0AB0DD106E}" dt="2024-05-14T20:41:02.738" v="6786"/>
          <ac:picMkLst>
            <pc:docMk/>
            <pc:sldMk cId="406328011" sldId="811"/>
            <ac:picMk id="9" creationId="{03117B31-0FC9-3F60-D6CF-DD22A3811A70}"/>
          </ac:picMkLst>
        </pc:picChg>
        <pc:picChg chg="add mod">
          <ac:chgData name="Victor da Silva Carvalho" userId="b36c3d71-31af-49d3-93ac-472c0145821b" providerId="ADAL" clId="{1060B1DB-ABE7-4898-A8A9-0E0AB0DD106E}" dt="2024-05-14T20:41:09.223" v="6789"/>
          <ac:picMkLst>
            <pc:docMk/>
            <pc:sldMk cId="406328011" sldId="811"/>
            <ac:picMk id="13" creationId="{E9E53EE2-4A54-D0C0-539E-C162DC2E191E}"/>
          </ac:picMkLst>
        </pc:picChg>
      </pc:sldChg>
      <pc:sldChg chg="addSp modSp add mod ord modAnim modNotesTx">
        <pc:chgData name="Victor da Silva Carvalho" userId="b36c3d71-31af-49d3-93ac-472c0145821b" providerId="ADAL" clId="{1060B1DB-ABE7-4898-A8A9-0E0AB0DD106E}" dt="2024-05-13T18:37:34.723" v="5120" actId="20577"/>
        <pc:sldMkLst>
          <pc:docMk/>
          <pc:sldMk cId="2121728984" sldId="812"/>
        </pc:sldMkLst>
        <pc:spChg chg="mod">
          <ac:chgData name="Victor da Silva Carvalho" userId="b36c3d71-31af-49d3-93ac-472c0145821b" providerId="ADAL" clId="{1060B1DB-ABE7-4898-A8A9-0E0AB0DD106E}" dt="2024-05-13T14:09:27.262" v="2634" actId="20577"/>
          <ac:spMkLst>
            <pc:docMk/>
            <pc:sldMk cId="2121728984" sldId="812"/>
            <ac:spMk id="2" creationId="{DC192C67-3FBA-AF1D-4206-5E94366F9FC2}"/>
          </ac:spMkLst>
        </pc:spChg>
        <pc:spChg chg="mod">
          <ac:chgData name="Victor da Silva Carvalho" userId="b36c3d71-31af-49d3-93ac-472c0145821b" providerId="ADAL" clId="{1060B1DB-ABE7-4898-A8A9-0E0AB0DD106E}" dt="2024-05-09T16:08:27.686" v="1415" actId="20577"/>
          <ac:spMkLst>
            <pc:docMk/>
            <pc:sldMk cId="2121728984" sldId="812"/>
            <ac:spMk id="3" creationId="{B891FB69-A7EF-3F25-4423-D4D4E3A05AA4}"/>
          </ac:spMkLst>
        </pc:spChg>
        <pc:spChg chg="mod">
          <ac:chgData name="Victor da Silva Carvalho" userId="b36c3d71-31af-49d3-93ac-472c0145821b" providerId="ADAL" clId="{1060B1DB-ABE7-4898-A8A9-0E0AB0DD106E}" dt="2024-05-13T14:04:42.939" v="2451" actId="20577"/>
          <ac:spMkLst>
            <pc:docMk/>
            <pc:sldMk cId="2121728984" sldId="812"/>
            <ac:spMk id="4" creationId="{5224763E-03B2-76C0-B751-ECFBD28F15DE}"/>
          </ac:spMkLst>
        </pc:spChg>
        <pc:spChg chg="mod">
          <ac:chgData name="Victor da Silva Carvalho" userId="b36c3d71-31af-49d3-93ac-472c0145821b" providerId="ADAL" clId="{1060B1DB-ABE7-4898-A8A9-0E0AB0DD106E}" dt="2024-05-09T16:42:17.765" v="2055" actId="13926"/>
          <ac:spMkLst>
            <pc:docMk/>
            <pc:sldMk cId="2121728984" sldId="812"/>
            <ac:spMk id="5" creationId="{1201440C-36B2-6841-3655-9675F9058DCE}"/>
          </ac:spMkLst>
        </pc:spChg>
        <pc:spChg chg="mod">
          <ac:chgData name="Victor da Silva Carvalho" userId="b36c3d71-31af-49d3-93ac-472c0145821b" providerId="ADAL" clId="{1060B1DB-ABE7-4898-A8A9-0E0AB0DD106E}" dt="2024-05-13T14:05:36.311" v="2519" actId="14100"/>
          <ac:spMkLst>
            <pc:docMk/>
            <pc:sldMk cId="2121728984" sldId="812"/>
            <ac:spMk id="6" creationId="{A32B2F53-6CD6-1322-1153-AD999516E244}"/>
          </ac:spMkLst>
        </pc:spChg>
        <pc:spChg chg="mod">
          <ac:chgData name="Victor da Silva Carvalho" userId="b36c3d71-31af-49d3-93ac-472c0145821b" providerId="ADAL" clId="{1060B1DB-ABE7-4898-A8A9-0E0AB0DD106E}" dt="2024-05-13T18:37:34.723" v="5120" actId="20577"/>
          <ac:spMkLst>
            <pc:docMk/>
            <pc:sldMk cId="2121728984" sldId="812"/>
            <ac:spMk id="7" creationId="{EC16AF96-3C57-D177-3EA0-C6A2F9C5B641}"/>
          </ac:spMkLst>
        </pc:spChg>
        <pc:spChg chg="add mod">
          <ac:chgData name="Victor da Silva Carvalho" userId="b36c3d71-31af-49d3-93ac-472c0145821b" providerId="ADAL" clId="{1060B1DB-ABE7-4898-A8A9-0E0AB0DD106E}" dt="2024-05-13T14:05:29.732" v="2518" actId="20577"/>
          <ac:spMkLst>
            <pc:docMk/>
            <pc:sldMk cId="2121728984" sldId="812"/>
            <ac:spMk id="8" creationId="{29079A5F-0E82-07B8-2D16-A7D23ED88618}"/>
          </ac:spMkLst>
        </pc:spChg>
        <pc:spChg chg="mod">
          <ac:chgData name="Victor da Silva Carvalho" userId="b36c3d71-31af-49d3-93ac-472c0145821b" providerId="ADAL" clId="{1060B1DB-ABE7-4898-A8A9-0E0AB0DD106E}" dt="2024-05-09T16:09:19.753" v="1417" actId="20577"/>
          <ac:spMkLst>
            <pc:docMk/>
            <pc:sldMk cId="2121728984" sldId="812"/>
            <ac:spMk id="26" creationId="{7E2F99BD-4331-028C-EAC9-180B41FB96C7}"/>
          </ac:spMkLst>
        </pc:spChg>
      </pc:sldChg>
      <pc:sldChg chg="addSp delSp modSp add mod">
        <pc:chgData name="Victor da Silva Carvalho" userId="b36c3d71-31af-49d3-93ac-472c0145821b" providerId="ADAL" clId="{1060B1DB-ABE7-4898-A8A9-0E0AB0DD106E}" dt="2024-05-13T14:06:01.271" v="2522" actId="6549"/>
        <pc:sldMkLst>
          <pc:docMk/>
          <pc:sldMk cId="518098783" sldId="813"/>
        </pc:sldMkLst>
        <pc:spChg chg="mod">
          <ac:chgData name="Victor da Silva Carvalho" userId="b36c3d71-31af-49d3-93ac-472c0145821b" providerId="ADAL" clId="{1060B1DB-ABE7-4898-A8A9-0E0AB0DD106E}" dt="2024-05-09T16:06:58.494" v="1343" actId="1035"/>
          <ac:spMkLst>
            <pc:docMk/>
            <pc:sldMk cId="518098783" sldId="813"/>
            <ac:spMk id="2" creationId="{7DAF296E-D0C1-E6B8-2226-8E6A4E1497D7}"/>
          </ac:spMkLst>
        </pc:spChg>
        <pc:spChg chg="add del mod">
          <ac:chgData name="Victor da Silva Carvalho" userId="b36c3d71-31af-49d3-93ac-472c0145821b" providerId="ADAL" clId="{1060B1DB-ABE7-4898-A8A9-0E0AB0DD106E}" dt="2024-05-09T16:02:23.304" v="1061" actId="478"/>
          <ac:spMkLst>
            <pc:docMk/>
            <pc:sldMk cId="518098783" sldId="813"/>
            <ac:spMk id="4" creationId="{674541CA-10EE-33BD-C503-38EB5D32A835}"/>
          </ac:spMkLst>
        </pc:spChg>
        <pc:spChg chg="mod">
          <ac:chgData name="Victor da Silva Carvalho" userId="b36c3d71-31af-49d3-93ac-472c0145821b" providerId="ADAL" clId="{1060B1DB-ABE7-4898-A8A9-0E0AB0DD106E}" dt="2024-05-13T14:06:01.271" v="2522" actId="6549"/>
          <ac:spMkLst>
            <pc:docMk/>
            <pc:sldMk cId="518098783" sldId="813"/>
            <ac:spMk id="9" creationId="{760E5CDC-6A4D-F113-F163-F1DCB6DB3D59}"/>
          </ac:spMkLst>
        </pc:spChg>
        <pc:cxnChg chg="mod">
          <ac:chgData name="Victor da Silva Carvalho" userId="b36c3d71-31af-49d3-93ac-472c0145821b" providerId="ADAL" clId="{1060B1DB-ABE7-4898-A8A9-0E0AB0DD106E}" dt="2024-05-09T16:06:58.494" v="1343" actId="1035"/>
          <ac:cxnSpMkLst>
            <pc:docMk/>
            <pc:sldMk cId="518098783" sldId="813"/>
            <ac:cxnSpMk id="5" creationId="{0B0D978F-ABB9-4DE1-15B7-B1D29458AA4D}"/>
          </ac:cxnSpMkLst>
        </pc:cxnChg>
      </pc:sldChg>
      <pc:sldChg chg="modSp add mod">
        <pc:chgData name="Victor da Silva Carvalho" userId="b36c3d71-31af-49d3-93ac-472c0145821b" providerId="ADAL" clId="{1060B1DB-ABE7-4898-A8A9-0E0AB0DD106E}" dt="2024-05-13T14:06:05.146" v="2523" actId="20577"/>
        <pc:sldMkLst>
          <pc:docMk/>
          <pc:sldMk cId="1206113390" sldId="814"/>
        </pc:sldMkLst>
        <pc:spChg chg="mod">
          <ac:chgData name="Victor da Silva Carvalho" userId="b36c3d71-31af-49d3-93ac-472c0145821b" providerId="ADAL" clId="{1060B1DB-ABE7-4898-A8A9-0E0AB0DD106E}" dt="2024-05-09T16:06:47.404" v="1331" actId="114"/>
          <ac:spMkLst>
            <pc:docMk/>
            <pc:sldMk cId="1206113390" sldId="814"/>
            <ac:spMk id="2" creationId="{7DAF296E-D0C1-E6B8-2226-8E6A4E1497D7}"/>
          </ac:spMkLst>
        </pc:spChg>
        <pc:spChg chg="mod">
          <ac:chgData name="Victor da Silva Carvalho" userId="b36c3d71-31af-49d3-93ac-472c0145821b" providerId="ADAL" clId="{1060B1DB-ABE7-4898-A8A9-0E0AB0DD106E}" dt="2024-05-13T14:06:05.146" v="2523" actId="20577"/>
          <ac:spMkLst>
            <pc:docMk/>
            <pc:sldMk cId="1206113390" sldId="814"/>
            <ac:spMk id="9" creationId="{760E5CDC-6A4D-F113-F163-F1DCB6DB3D59}"/>
          </ac:spMkLst>
        </pc:spChg>
      </pc:sldChg>
      <pc:sldChg chg="modSp add mod">
        <pc:chgData name="Victor da Silva Carvalho" userId="b36c3d71-31af-49d3-93ac-472c0145821b" providerId="ADAL" clId="{1060B1DB-ABE7-4898-A8A9-0E0AB0DD106E}" dt="2024-05-13T14:07:09.543" v="2524" actId="6549"/>
        <pc:sldMkLst>
          <pc:docMk/>
          <pc:sldMk cId="3637420857" sldId="815"/>
        </pc:sldMkLst>
        <pc:spChg chg="mod">
          <ac:chgData name="Victor da Silva Carvalho" userId="b36c3d71-31af-49d3-93ac-472c0145821b" providerId="ADAL" clId="{1060B1DB-ABE7-4898-A8A9-0E0AB0DD106E}" dt="2024-05-09T16:07:26.678" v="1363" actId="114"/>
          <ac:spMkLst>
            <pc:docMk/>
            <pc:sldMk cId="3637420857" sldId="815"/>
            <ac:spMk id="2" creationId="{7DAF296E-D0C1-E6B8-2226-8E6A4E1497D7}"/>
          </ac:spMkLst>
        </pc:spChg>
        <pc:spChg chg="mod">
          <ac:chgData name="Victor da Silva Carvalho" userId="b36c3d71-31af-49d3-93ac-472c0145821b" providerId="ADAL" clId="{1060B1DB-ABE7-4898-A8A9-0E0AB0DD106E}" dt="2024-05-13T14:07:09.543" v="2524" actId="6549"/>
          <ac:spMkLst>
            <pc:docMk/>
            <pc:sldMk cId="3637420857" sldId="815"/>
            <ac:spMk id="9" creationId="{760E5CDC-6A4D-F113-F163-F1DCB6DB3D59}"/>
          </ac:spMkLst>
        </pc:spChg>
      </pc:sldChg>
      <pc:sldChg chg="addSp delSp modSp add mod ord delAnim modAnim modNotesTx">
        <pc:chgData name="Victor da Silva Carvalho" userId="b36c3d71-31af-49d3-93ac-472c0145821b" providerId="ADAL" clId="{1060B1DB-ABE7-4898-A8A9-0E0AB0DD106E}" dt="2024-05-14T21:53:43.969" v="7682" actId="20577"/>
        <pc:sldMkLst>
          <pc:docMk/>
          <pc:sldMk cId="2377640608" sldId="816"/>
        </pc:sldMkLst>
        <pc:spChg chg="del mod">
          <ac:chgData name="Victor da Silva Carvalho" userId="b36c3d71-31af-49d3-93ac-472c0145821b" providerId="ADAL" clId="{1060B1DB-ABE7-4898-A8A9-0E0AB0DD106E}" dt="2024-05-13T14:14:24.903" v="2656" actId="478"/>
          <ac:spMkLst>
            <pc:docMk/>
            <pc:sldMk cId="2377640608" sldId="816"/>
            <ac:spMk id="2" creationId="{DC192C67-3FBA-AF1D-4206-5E94366F9FC2}"/>
          </ac:spMkLst>
        </pc:spChg>
        <pc:spChg chg="del mod">
          <ac:chgData name="Victor da Silva Carvalho" userId="b36c3d71-31af-49d3-93ac-472c0145821b" providerId="ADAL" clId="{1060B1DB-ABE7-4898-A8A9-0E0AB0DD106E}" dt="2024-05-13T14:14:24.903" v="2656" actId="478"/>
          <ac:spMkLst>
            <pc:docMk/>
            <pc:sldMk cId="2377640608" sldId="816"/>
            <ac:spMk id="3" creationId="{B891FB69-A7EF-3F25-4423-D4D4E3A05AA4}"/>
          </ac:spMkLst>
        </pc:spChg>
        <pc:spChg chg="del">
          <ac:chgData name="Victor da Silva Carvalho" userId="b36c3d71-31af-49d3-93ac-472c0145821b" providerId="ADAL" clId="{1060B1DB-ABE7-4898-A8A9-0E0AB0DD106E}" dt="2024-05-09T16:36:26.963" v="1964" actId="478"/>
          <ac:spMkLst>
            <pc:docMk/>
            <pc:sldMk cId="2377640608" sldId="816"/>
            <ac:spMk id="4" creationId="{5224763E-03B2-76C0-B751-ECFBD28F15DE}"/>
          </ac:spMkLst>
        </pc:spChg>
        <pc:spChg chg="del">
          <ac:chgData name="Victor da Silva Carvalho" userId="b36c3d71-31af-49d3-93ac-472c0145821b" providerId="ADAL" clId="{1060B1DB-ABE7-4898-A8A9-0E0AB0DD106E}" dt="2024-05-13T14:14:24.903" v="2656" actId="478"/>
          <ac:spMkLst>
            <pc:docMk/>
            <pc:sldMk cId="2377640608" sldId="816"/>
            <ac:spMk id="5" creationId="{1201440C-36B2-6841-3655-9675F9058DCE}"/>
          </ac:spMkLst>
        </pc:spChg>
        <pc:spChg chg="del">
          <ac:chgData name="Victor da Silva Carvalho" userId="b36c3d71-31af-49d3-93ac-472c0145821b" providerId="ADAL" clId="{1060B1DB-ABE7-4898-A8A9-0E0AB0DD106E}" dt="2024-05-13T14:14:26.491" v="2657" actId="478"/>
          <ac:spMkLst>
            <pc:docMk/>
            <pc:sldMk cId="2377640608" sldId="816"/>
            <ac:spMk id="6" creationId="{A32B2F53-6CD6-1322-1153-AD999516E244}"/>
          </ac:spMkLst>
        </pc:spChg>
        <pc:spChg chg="del">
          <ac:chgData name="Victor da Silva Carvalho" userId="b36c3d71-31af-49d3-93ac-472c0145821b" providerId="ADAL" clId="{1060B1DB-ABE7-4898-A8A9-0E0AB0DD106E}" dt="2024-05-13T14:14:24.903" v="2656" actId="478"/>
          <ac:spMkLst>
            <pc:docMk/>
            <pc:sldMk cId="2377640608" sldId="816"/>
            <ac:spMk id="7" creationId="{EC16AF96-3C57-D177-3EA0-C6A2F9C5B641}"/>
          </ac:spMkLst>
        </pc:spChg>
        <pc:spChg chg="del">
          <ac:chgData name="Victor da Silva Carvalho" userId="b36c3d71-31af-49d3-93ac-472c0145821b" providerId="ADAL" clId="{1060B1DB-ABE7-4898-A8A9-0E0AB0DD106E}" dt="2024-05-13T14:14:24.903" v="2656" actId="478"/>
          <ac:spMkLst>
            <pc:docMk/>
            <pc:sldMk cId="2377640608" sldId="816"/>
            <ac:spMk id="8" creationId="{29079A5F-0E82-07B8-2D16-A7D23ED88618}"/>
          </ac:spMkLst>
        </pc:spChg>
        <pc:spChg chg="mod">
          <ac:chgData name="Victor da Silva Carvalho" userId="b36c3d71-31af-49d3-93ac-472c0145821b" providerId="ADAL" clId="{1060B1DB-ABE7-4898-A8A9-0E0AB0DD106E}" dt="2024-05-13T14:15:01.147" v="2668" actId="1035"/>
          <ac:spMkLst>
            <pc:docMk/>
            <pc:sldMk cId="2377640608" sldId="816"/>
            <ac:spMk id="26" creationId="{7E2F99BD-4331-028C-EAC9-180B41FB96C7}"/>
          </ac:spMkLst>
        </pc:spChg>
        <pc:graphicFrameChg chg="add mod modGraphic">
          <ac:chgData name="Victor da Silva Carvalho" userId="b36c3d71-31af-49d3-93ac-472c0145821b" providerId="ADAL" clId="{1060B1DB-ABE7-4898-A8A9-0E0AB0DD106E}" dt="2024-05-14T21:53:43.969" v="7682" actId="20577"/>
          <ac:graphicFrameMkLst>
            <pc:docMk/>
            <pc:sldMk cId="2377640608" sldId="816"/>
            <ac:graphicFrameMk id="9" creationId="{8527367A-8816-E80D-3688-18167B6281EF}"/>
          </ac:graphicFrameMkLst>
        </pc:graphicFrameChg>
        <pc:picChg chg="mod">
          <ac:chgData name="Victor da Silva Carvalho" userId="b36c3d71-31af-49d3-93ac-472c0145821b" providerId="ADAL" clId="{1060B1DB-ABE7-4898-A8A9-0E0AB0DD106E}" dt="2024-05-13T14:15:04.190" v="2669" actId="1076"/>
          <ac:picMkLst>
            <pc:docMk/>
            <pc:sldMk cId="2377640608" sldId="816"/>
            <ac:picMk id="28" creationId="{0CDDC02A-E9E0-7B1F-E29E-F4716A510C98}"/>
          </ac:picMkLst>
        </pc:picChg>
        <pc:cxnChg chg="mod">
          <ac:chgData name="Victor da Silva Carvalho" userId="b36c3d71-31af-49d3-93ac-472c0145821b" providerId="ADAL" clId="{1060B1DB-ABE7-4898-A8A9-0E0AB0DD106E}" dt="2024-05-13T14:15:01.147" v="2668" actId="1035"/>
          <ac:cxnSpMkLst>
            <pc:docMk/>
            <pc:sldMk cId="2377640608" sldId="816"/>
            <ac:cxnSpMk id="27" creationId="{2C818D22-D6AA-571A-AB87-96B951884088}"/>
          </ac:cxnSpMkLst>
        </pc:cxnChg>
      </pc:sldChg>
      <pc:sldChg chg="delSp modSp add del mod delAnim">
        <pc:chgData name="Victor da Silva Carvalho" userId="b36c3d71-31af-49d3-93ac-472c0145821b" providerId="ADAL" clId="{1060B1DB-ABE7-4898-A8A9-0E0AB0DD106E}" dt="2024-05-13T17:07:55.462" v="3726" actId="47"/>
        <pc:sldMkLst>
          <pc:docMk/>
          <pc:sldMk cId="210051591" sldId="817"/>
        </pc:sldMkLst>
        <pc:spChg chg="mod">
          <ac:chgData name="Victor da Silva Carvalho" userId="b36c3d71-31af-49d3-93ac-472c0145821b" providerId="ADAL" clId="{1060B1DB-ABE7-4898-A8A9-0E0AB0DD106E}" dt="2024-05-09T16:38:29.665" v="2011" actId="20577"/>
          <ac:spMkLst>
            <pc:docMk/>
            <pc:sldMk cId="210051591" sldId="817"/>
            <ac:spMk id="2" creationId="{DC192C67-3FBA-AF1D-4206-5E94366F9FC2}"/>
          </ac:spMkLst>
        </pc:spChg>
        <pc:spChg chg="del">
          <ac:chgData name="Victor da Silva Carvalho" userId="b36c3d71-31af-49d3-93ac-472c0145821b" providerId="ADAL" clId="{1060B1DB-ABE7-4898-A8A9-0E0AB0DD106E}" dt="2024-05-13T14:13:39.484" v="2648" actId="478"/>
          <ac:spMkLst>
            <pc:docMk/>
            <pc:sldMk cId="210051591" sldId="817"/>
            <ac:spMk id="5" creationId="{1201440C-36B2-6841-3655-9675F9058DCE}"/>
          </ac:spMkLst>
        </pc:spChg>
        <pc:spChg chg="del">
          <ac:chgData name="Victor da Silva Carvalho" userId="b36c3d71-31af-49d3-93ac-472c0145821b" providerId="ADAL" clId="{1060B1DB-ABE7-4898-A8A9-0E0AB0DD106E}" dt="2024-05-13T14:13:37.076" v="2647" actId="478"/>
          <ac:spMkLst>
            <pc:docMk/>
            <pc:sldMk cId="210051591" sldId="817"/>
            <ac:spMk id="7" creationId="{EC16AF96-3C57-D177-3EA0-C6A2F9C5B641}"/>
          </ac:spMkLst>
        </pc:spChg>
        <pc:spChg chg="del">
          <ac:chgData name="Victor da Silva Carvalho" userId="b36c3d71-31af-49d3-93ac-472c0145821b" providerId="ADAL" clId="{1060B1DB-ABE7-4898-A8A9-0E0AB0DD106E}" dt="2024-05-13T14:13:37.076" v="2647" actId="478"/>
          <ac:spMkLst>
            <pc:docMk/>
            <pc:sldMk cId="210051591" sldId="817"/>
            <ac:spMk id="8" creationId="{29079A5F-0E82-07B8-2D16-A7D23ED88618}"/>
          </ac:spMkLst>
        </pc:spChg>
        <pc:spChg chg="mod">
          <ac:chgData name="Victor da Silva Carvalho" userId="b36c3d71-31af-49d3-93ac-472c0145821b" providerId="ADAL" clId="{1060B1DB-ABE7-4898-A8A9-0E0AB0DD106E}" dt="2024-05-09T16:31:47.195" v="1802" actId="20577"/>
          <ac:spMkLst>
            <pc:docMk/>
            <pc:sldMk cId="210051591" sldId="817"/>
            <ac:spMk id="26" creationId="{7E2F99BD-4331-028C-EAC9-180B41FB96C7}"/>
          </ac:spMkLst>
        </pc:spChg>
      </pc:sldChg>
      <pc:sldChg chg="add del">
        <pc:chgData name="Victor da Silva Carvalho" userId="b36c3d71-31af-49d3-93ac-472c0145821b" providerId="ADAL" clId="{1060B1DB-ABE7-4898-A8A9-0E0AB0DD106E}" dt="2024-05-13T14:11:12.962" v="2637" actId="47"/>
        <pc:sldMkLst>
          <pc:docMk/>
          <pc:sldMk cId="2810263767" sldId="818"/>
        </pc:sldMkLst>
      </pc:sldChg>
      <pc:sldChg chg="addSp delSp modSp add mod delAnim modAnim">
        <pc:chgData name="Victor da Silva Carvalho" userId="b36c3d71-31af-49d3-93ac-472c0145821b" providerId="ADAL" clId="{1060B1DB-ABE7-4898-A8A9-0E0AB0DD106E}" dt="2024-05-13T18:31:56.416" v="5103" actId="167"/>
        <pc:sldMkLst>
          <pc:docMk/>
          <pc:sldMk cId="1771712291" sldId="819"/>
        </pc:sldMkLst>
        <pc:spChg chg="mod">
          <ac:chgData name="Victor da Silva Carvalho" userId="b36c3d71-31af-49d3-93ac-472c0145821b" providerId="ADAL" clId="{1060B1DB-ABE7-4898-A8A9-0E0AB0DD106E}" dt="2024-05-13T14:11:37.995" v="2644" actId="1076"/>
          <ac:spMkLst>
            <pc:docMk/>
            <pc:sldMk cId="1771712291" sldId="819"/>
            <ac:spMk id="2" creationId="{1FCF6E35-2A94-4152-45B5-AD22EFBFE10E}"/>
          </ac:spMkLst>
        </pc:spChg>
        <pc:spChg chg="mod">
          <ac:chgData name="Victor da Silva Carvalho" userId="b36c3d71-31af-49d3-93ac-472c0145821b" providerId="ADAL" clId="{1060B1DB-ABE7-4898-A8A9-0E0AB0DD106E}" dt="2024-05-13T14:11:37.995" v="2644" actId="1076"/>
          <ac:spMkLst>
            <pc:docMk/>
            <pc:sldMk cId="1771712291" sldId="819"/>
            <ac:spMk id="4" creationId="{119CEE9B-C896-02D1-2F20-E884864B8930}"/>
          </ac:spMkLst>
        </pc:spChg>
        <pc:spChg chg="del mod">
          <ac:chgData name="Victor da Silva Carvalho" userId="b36c3d71-31af-49d3-93ac-472c0145821b" providerId="ADAL" clId="{1060B1DB-ABE7-4898-A8A9-0E0AB0DD106E}" dt="2024-05-13T18:03:07.457" v="4765" actId="21"/>
          <ac:spMkLst>
            <pc:docMk/>
            <pc:sldMk cId="1771712291" sldId="819"/>
            <ac:spMk id="5" creationId="{138AAE4A-D4FE-4248-ECBF-15F06DC18F3C}"/>
          </ac:spMkLst>
        </pc:spChg>
        <pc:spChg chg="add mod ord">
          <ac:chgData name="Victor da Silva Carvalho" userId="b36c3d71-31af-49d3-93ac-472c0145821b" providerId="ADAL" clId="{1060B1DB-ABE7-4898-A8A9-0E0AB0DD106E}" dt="2024-05-13T18:31:56.416" v="5103" actId="167"/>
          <ac:spMkLst>
            <pc:docMk/>
            <pc:sldMk cId="1771712291" sldId="819"/>
            <ac:spMk id="6" creationId="{138AAE4A-D4FE-4248-ECBF-15F06DC18F3C}"/>
          </ac:spMkLst>
        </pc:spChg>
        <pc:spChg chg="mod">
          <ac:chgData name="Victor da Silva Carvalho" userId="b36c3d71-31af-49d3-93ac-472c0145821b" providerId="ADAL" clId="{1060B1DB-ABE7-4898-A8A9-0E0AB0DD106E}" dt="2024-05-13T14:11:37.995" v="2644" actId="1076"/>
          <ac:spMkLst>
            <pc:docMk/>
            <pc:sldMk cId="1771712291" sldId="819"/>
            <ac:spMk id="10" creationId="{CB6C6C06-1F93-DA0D-CB59-04C78CB1497E}"/>
          </ac:spMkLst>
        </pc:spChg>
        <pc:spChg chg="mod">
          <ac:chgData name="Victor da Silva Carvalho" userId="b36c3d71-31af-49d3-93ac-472c0145821b" providerId="ADAL" clId="{1060B1DB-ABE7-4898-A8A9-0E0AB0DD106E}" dt="2024-05-13T14:11:37.995" v="2644" actId="1076"/>
          <ac:spMkLst>
            <pc:docMk/>
            <pc:sldMk cId="1771712291" sldId="819"/>
            <ac:spMk id="12" creationId="{BABA2452-F496-DEE7-AF3F-48774921F840}"/>
          </ac:spMkLst>
        </pc:spChg>
        <pc:spChg chg="mod">
          <ac:chgData name="Victor da Silva Carvalho" userId="b36c3d71-31af-49d3-93ac-472c0145821b" providerId="ADAL" clId="{1060B1DB-ABE7-4898-A8A9-0E0AB0DD106E}" dt="2024-05-13T14:11:49.266" v="2646" actId="1076"/>
          <ac:spMkLst>
            <pc:docMk/>
            <pc:sldMk cId="1771712291" sldId="819"/>
            <ac:spMk id="14" creationId="{AF05AB44-223F-3842-759E-FD2F715011DA}"/>
          </ac:spMkLst>
        </pc:spChg>
        <pc:spChg chg="mod">
          <ac:chgData name="Victor da Silva Carvalho" userId="b36c3d71-31af-49d3-93ac-472c0145821b" providerId="ADAL" clId="{1060B1DB-ABE7-4898-A8A9-0E0AB0DD106E}" dt="2024-05-13T14:11:37.995" v="2644" actId="1076"/>
          <ac:spMkLst>
            <pc:docMk/>
            <pc:sldMk cId="1771712291" sldId="819"/>
            <ac:spMk id="16" creationId="{668CF077-B32D-9C11-D494-EE49A56FF9EA}"/>
          </ac:spMkLst>
        </pc:spChg>
        <pc:spChg chg="add del">
          <ac:chgData name="Victor da Silva Carvalho" userId="b36c3d71-31af-49d3-93ac-472c0145821b" providerId="ADAL" clId="{1060B1DB-ABE7-4898-A8A9-0E0AB0DD106E}" dt="2024-05-13T14:11:27.483" v="2640" actId="478"/>
          <ac:spMkLst>
            <pc:docMk/>
            <pc:sldMk cId="1771712291" sldId="819"/>
            <ac:spMk id="26" creationId="{7E2F99BD-4331-028C-EAC9-180B41FB96C7}"/>
          </ac:spMkLst>
        </pc:spChg>
        <pc:picChg chg="mod">
          <ac:chgData name="Victor da Silva Carvalho" userId="b36c3d71-31af-49d3-93ac-472c0145821b" providerId="ADAL" clId="{1060B1DB-ABE7-4898-A8A9-0E0AB0DD106E}" dt="2024-05-13T14:11:37.995" v="2644" actId="1076"/>
          <ac:picMkLst>
            <pc:docMk/>
            <pc:sldMk cId="1771712291" sldId="819"/>
            <ac:picMk id="3" creationId="{FAF52E37-BAC7-D55A-CBA8-1101C018F6A4}"/>
          </ac:picMkLst>
        </pc:picChg>
        <pc:picChg chg="del">
          <ac:chgData name="Victor da Silva Carvalho" userId="b36c3d71-31af-49d3-93ac-472c0145821b" providerId="ADAL" clId="{1060B1DB-ABE7-4898-A8A9-0E0AB0DD106E}" dt="2024-05-13T14:11:31.780" v="2643" actId="478"/>
          <ac:picMkLst>
            <pc:docMk/>
            <pc:sldMk cId="1771712291" sldId="819"/>
            <ac:picMk id="28" creationId="{0CDDC02A-E9E0-7B1F-E29E-F4716A510C98}"/>
          </ac:picMkLst>
        </pc:picChg>
        <pc:cxnChg chg="del mod">
          <ac:chgData name="Victor da Silva Carvalho" userId="b36c3d71-31af-49d3-93ac-472c0145821b" providerId="ADAL" clId="{1060B1DB-ABE7-4898-A8A9-0E0AB0DD106E}" dt="2024-05-13T14:11:30.875" v="2642" actId="478"/>
          <ac:cxnSpMkLst>
            <pc:docMk/>
            <pc:sldMk cId="1771712291" sldId="819"/>
            <ac:cxnSpMk id="27" creationId="{2C818D22-D6AA-571A-AB87-96B951884088}"/>
          </ac:cxnSpMkLst>
        </pc:cxnChg>
      </pc:sldChg>
      <pc:sldChg chg="modSp add mod">
        <pc:chgData name="Victor da Silva Carvalho" userId="b36c3d71-31af-49d3-93ac-472c0145821b" providerId="ADAL" clId="{1060B1DB-ABE7-4898-A8A9-0E0AB0DD106E}" dt="2024-05-14T20:36:31.736" v="6748" actId="14734"/>
        <pc:sldMkLst>
          <pc:docMk/>
          <pc:sldMk cId="3885298727" sldId="820"/>
        </pc:sldMkLst>
        <pc:spChg chg="mod">
          <ac:chgData name="Victor da Silva Carvalho" userId="b36c3d71-31af-49d3-93ac-472c0145821b" providerId="ADAL" clId="{1060B1DB-ABE7-4898-A8A9-0E0AB0DD106E}" dt="2024-05-13T14:20:10.315" v="2989" actId="20577"/>
          <ac:spMkLst>
            <pc:docMk/>
            <pc:sldMk cId="3885298727" sldId="820"/>
            <ac:spMk id="26" creationId="{7E2F99BD-4331-028C-EAC9-180B41FB96C7}"/>
          </ac:spMkLst>
        </pc:spChg>
        <pc:graphicFrameChg chg="mod modGraphic">
          <ac:chgData name="Victor da Silva Carvalho" userId="b36c3d71-31af-49d3-93ac-472c0145821b" providerId="ADAL" clId="{1060B1DB-ABE7-4898-A8A9-0E0AB0DD106E}" dt="2024-05-14T20:36:31.736" v="6748" actId="14734"/>
          <ac:graphicFrameMkLst>
            <pc:docMk/>
            <pc:sldMk cId="3885298727" sldId="820"/>
            <ac:graphicFrameMk id="9" creationId="{8527367A-8816-E80D-3688-18167B6281EF}"/>
          </ac:graphicFrameMkLst>
        </pc:graphicFrameChg>
      </pc:sldChg>
      <pc:sldChg chg="addSp delSp modSp add del mod ord delAnim modAnim">
        <pc:chgData name="Victor da Silva Carvalho" userId="b36c3d71-31af-49d3-93ac-472c0145821b" providerId="ADAL" clId="{1060B1DB-ABE7-4898-A8A9-0E0AB0DD106E}" dt="2024-05-13T20:07:00.879" v="5405" actId="47"/>
        <pc:sldMkLst>
          <pc:docMk/>
          <pc:sldMk cId="3256031773" sldId="821"/>
        </pc:sldMkLst>
        <pc:spChg chg="add del mod">
          <ac:chgData name="Victor da Silva Carvalho" userId="b36c3d71-31af-49d3-93ac-472c0145821b" providerId="ADAL" clId="{1060B1DB-ABE7-4898-A8A9-0E0AB0DD106E}" dt="2024-05-13T17:29:03.384" v="4130" actId="478"/>
          <ac:spMkLst>
            <pc:docMk/>
            <pc:sldMk cId="3256031773" sldId="821"/>
            <ac:spMk id="2" creationId="{99450F07-C770-B7EE-15AC-5AFEA9DCC215}"/>
          </ac:spMkLst>
        </pc:spChg>
        <pc:spChg chg="del mod">
          <ac:chgData name="Victor da Silva Carvalho" userId="b36c3d71-31af-49d3-93ac-472c0145821b" providerId="ADAL" clId="{1060B1DB-ABE7-4898-A8A9-0E0AB0DD106E}" dt="2024-05-13T17:29:03.384" v="4130" actId="478"/>
          <ac:spMkLst>
            <pc:docMk/>
            <pc:sldMk cId="3256031773" sldId="821"/>
            <ac:spMk id="4" creationId="{BDBCE564-DB3A-F48B-6C84-B2BDAC252D2D}"/>
          </ac:spMkLst>
        </pc:spChg>
        <pc:spChg chg="add del mod">
          <ac:chgData name="Victor da Silva Carvalho" userId="b36c3d71-31af-49d3-93ac-472c0145821b" providerId="ADAL" clId="{1060B1DB-ABE7-4898-A8A9-0E0AB0DD106E}" dt="2024-05-13T17:29:03.384" v="4130" actId="478"/>
          <ac:spMkLst>
            <pc:docMk/>
            <pc:sldMk cId="3256031773" sldId="821"/>
            <ac:spMk id="5" creationId="{3567D496-5141-7CD2-0EDB-548BA52B1064}"/>
          </ac:spMkLst>
        </pc:spChg>
        <pc:spChg chg="add del mod">
          <ac:chgData name="Victor da Silva Carvalho" userId="b36c3d71-31af-49d3-93ac-472c0145821b" providerId="ADAL" clId="{1060B1DB-ABE7-4898-A8A9-0E0AB0DD106E}" dt="2024-05-13T18:07:21.334" v="4789" actId="21"/>
          <ac:spMkLst>
            <pc:docMk/>
            <pc:sldMk cId="3256031773" sldId="821"/>
            <ac:spMk id="6" creationId="{0CFDB68D-822D-57A1-EFDF-29CAA06EC71C}"/>
          </ac:spMkLst>
        </pc:spChg>
        <pc:spChg chg="add mod">
          <ac:chgData name="Victor da Silva Carvalho" userId="b36c3d71-31af-49d3-93ac-472c0145821b" providerId="ADAL" clId="{1060B1DB-ABE7-4898-A8A9-0E0AB0DD106E}" dt="2024-05-13T18:10:38.007" v="5013" actId="1035"/>
          <ac:spMkLst>
            <pc:docMk/>
            <pc:sldMk cId="3256031773" sldId="821"/>
            <ac:spMk id="7" creationId="{E9118612-F1FD-1A63-6602-AE44F33D1D95}"/>
          </ac:spMkLst>
        </pc:spChg>
        <pc:spChg chg="add mod ord">
          <ac:chgData name="Victor da Silva Carvalho" userId="b36c3d71-31af-49d3-93ac-472c0145821b" providerId="ADAL" clId="{1060B1DB-ABE7-4898-A8A9-0E0AB0DD106E}" dt="2024-05-13T18:10:38.007" v="5013" actId="1035"/>
          <ac:spMkLst>
            <pc:docMk/>
            <pc:sldMk cId="3256031773" sldId="821"/>
            <ac:spMk id="8" creationId="{9E537A32-9779-A45C-256C-C1015EE0D913}"/>
          </ac:spMkLst>
        </pc:spChg>
        <pc:spChg chg="add mod">
          <ac:chgData name="Victor da Silva Carvalho" userId="b36c3d71-31af-49d3-93ac-472c0145821b" providerId="ADAL" clId="{1060B1DB-ABE7-4898-A8A9-0E0AB0DD106E}" dt="2024-05-13T18:10:38.007" v="5013" actId="1035"/>
          <ac:spMkLst>
            <pc:docMk/>
            <pc:sldMk cId="3256031773" sldId="821"/>
            <ac:spMk id="9" creationId="{8B2322E4-D03D-4224-0F03-8CF796D331A2}"/>
          </ac:spMkLst>
        </pc:spChg>
        <pc:spChg chg="mod">
          <ac:chgData name="Victor da Silva Carvalho" userId="b36c3d71-31af-49d3-93ac-472c0145821b" providerId="ADAL" clId="{1060B1DB-ABE7-4898-A8A9-0E0AB0DD106E}" dt="2024-05-13T18:47:51.264" v="5130" actId="20577"/>
          <ac:spMkLst>
            <pc:docMk/>
            <pc:sldMk cId="3256031773" sldId="821"/>
            <ac:spMk id="10" creationId="{AD985A30-DABD-EE3E-3756-DD148569CD82}"/>
          </ac:spMkLst>
        </pc:spChg>
        <pc:spChg chg="add mod">
          <ac:chgData name="Victor da Silva Carvalho" userId="b36c3d71-31af-49d3-93ac-472c0145821b" providerId="ADAL" clId="{1060B1DB-ABE7-4898-A8A9-0E0AB0DD106E}" dt="2024-05-13T18:10:38.007" v="5013" actId="1035"/>
          <ac:spMkLst>
            <pc:docMk/>
            <pc:sldMk cId="3256031773" sldId="821"/>
            <ac:spMk id="11" creationId="{7FC6F610-7E70-2DAB-9D42-60306DAE4189}"/>
          </ac:spMkLst>
        </pc:spChg>
        <pc:spChg chg="add mod">
          <ac:chgData name="Victor da Silva Carvalho" userId="b36c3d71-31af-49d3-93ac-472c0145821b" providerId="ADAL" clId="{1060B1DB-ABE7-4898-A8A9-0E0AB0DD106E}" dt="2024-05-13T18:11:48.175" v="5033" actId="115"/>
          <ac:spMkLst>
            <pc:docMk/>
            <pc:sldMk cId="3256031773" sldId="821"/>
            <ac:spMk id="12" creationId="{E15463DB-3FDC-78C6-8D5C-2D6BFF8BB614}"/>
          </ac:spMkLst>
        </pc:spChg>
        <pc:spChg chg="add mod">
          <ac:chgData name="Victor da Silva Carvalho" userId="b36c3d71-31af-49d3-93ac-472c0145821b" providerId="ADAL" clId="{1060B1DB-ABE7-4898-A8A9-0E0AB0DD106E}" dt="2024-05-13T18:11:14.041" v="5026" actId="1076"/>
          <ac:spMkLst>
            <pc:docMk/>
            <pc:sldMk cId="3256031773" sldId="821"/>
            <ac:spMk id="13" creationId="{9824EF56-6415-1D84-F360-5626039B1794}"/>
          </ac:spMkLst>
        </pc:spChg>
        <pc:spChg chg="add mod">
          <ac:chgData name="Victor da Silva Carvalho" userId="b36c3d71-31af-49d3-93ac-472c0145821b" providerId="ADAL" clId="{1060B1DB-ABE7-4898-A8A9-0E0AB0DD106E}" dt="2024-05-13T18:48:56.600" v="5133" actId="20577"/>
          <ac:spMkLst>
            <pc:docMk/>
            <pc:sldMk cId="3256031773" sldId="821"/>
            <ac:spMk id="14" creationId="{202432C4-D526-5229-7F8C-9F5A99D34B2C}"/>
          </ac:spMkLst>
        </pc:spChg>
        <pc:spChg chg="mod">
          <ac:chgData name="Victor da Silva Carvalho" userId="b36c3d71-31af-49d3-93ac-472c0145821b" providerId="ADAL" clId="{1060B1DB-ABE7-4898-A8A9-0E0AB0DD106E}" dt="2024-05-13T17:57:13.728" v="4633" actId="20577"/>
          <ac:spMkLst>
            <pc:docMk/>
            <pc:sldMk cId="3256031773" sldId="821"/>
            <ac:spMk id="26" creationId="{7E2F99BD-4331-028C-EAC9-180B41FB96C7}"/>
          </ac:spMkLst>
        </pc:spChg>
        <pc:picChg chg="del">
          <ac:chgData name="Victor da Silva Carvalho" userId="b36c3d71-31af-49d3-93ac-472c0145821b" providerId="ADAL" clId="{1060B1DB-ABE7-4898-A8A9-0E0AB0DD106E}" dt="2024-05-13T17:25:30.711" v="4050" actId="478"/>
          <ac:picMkLst>
            <pc:docMk/>
            <pc:sldMk cId="3256031773" sldId="821"/>
            <ac:picMk id="3" creationId="{7648856A-A24F-D7AA-E83D-6ECCAB66FF41}"/>
          </ac:picMkLst>
        </pc:picChg>
        <pc:cxnChg chg="mod">
          <ac:chgData name="Victor da Silva Carvalho" userId="b36c3d71-31af-49d3-93ac-472c0145821b" providerId="ADAL" clId="{1060B1DB-ABE7-4898-A8A9-0E0AB0DD106E}" dt="2024-05-13T18:03:48.775" v="4788" actId="1035"/>
          <ac:cxnSpMkLst>
            <pc:docMk/>
            <pc:sldMk cId="3256031773" sldId="821"/>
            <ac:cxnSpMk id="27" creationId="{2C818D22-D6AA-571A-AB87-96B951884088}"/>
          </ac:cxnSpMkLst>
        </pc:cxnChg>
      </pc:sldChg>
      <pc:sldChg chg="add del">
        <pc:chgData name="Victor da Silva Carvalho" userId="b36c3d71-31af-49d3-93ac-472c0145821b" providerId="ADAL" clId="{1060B1DB-ABE7-4898-A8A9-0E0AB0DD106E}" dt="2024-05-13T20:07:08.609" v="5406" actId="47"/>
        <pc:sldMkLst>
          <pc:docMk/>
          <pc:sldMk cId="311777998" sldId="822"/>
        </pc:sldMkLst>
      </pc:sldChg>
      <pc:sldChg chg="addSp modSp add del mod modAnim">
        <pc:chgData name="Victor da Silva Carvalho" userId="b36c3d71-31af-49d3-93ac-472c0145821b" providerId="ADAL" clId="{1060B1DB-ABE7-4898-A8A9-0E0AB0DD106E}" dt="2024-05-14T19:35:02.662" v="5491" actId="47"/>
        <pc:sldMkLst>
          <pc:docMk/>
          <pc:sldMk cId="4145001492" sldId="823"/>
        </pc:sldMkLst>
        <pc:spChg chg="add mod">
          <ac:chgData name="Victor da Silva Carvalho" userId="b36c3d71-31af-49d3-93ac-472c0145821b" providerId="ADAL" clId="{1060B1DB-ABE7-4898-A8A9-0E0AB0DD106E}" dt="2024-05-13T18:07:26.286" v="4791" actId="1076"/>
          <ac:spMkLst>
            <pc:docMk/>
            <pc:sldMk cId="4145001492" sldId="823"/>
            <ac:spMk id="2" creationId="{0CFDB68D-822D-57A1-EFDF-29CAA06EC71C}"/>
          </ac:spMkLst>
        </pc:spChg>
        <pc:spChg chg="mod">
          <ac:chgData name="Victor da Silva Carvalho" userId="b36c3d71-31af-49d3-93ac-472c0145821b" providerId="ADAL" clId="{1060B1DB-ABE7-4898-A8A9-0E0AB0DD106E}" dt="2024-05-13T17:59:28.704" v="4764" actId="20577"/>
          <ac:spMkLst>
            <pc:docMk/>
            <pc:sldMk cId="4145001492" sldId="823"/>
            <ac:spMk id="7" creationId="{E9118612-F1FD-1A63-6602-AE44F33D1D95}"/>
          </ac:spMkLst>
        </pc:spChg>
        <pc:spChg chg="mod">
          <ac:chgData name="Victor da Silva Carvalho" userId="b36c3d71-31af-49d3-93ac-472c0145821b" providerId="ADAL" clId="{1060B1DB-ABE7-4898-A8A9-0E0AB0DD106E}" dt="2024-05-13T17:58:52.007" v="4662" actId="20577"/>
          <ac:spMkLst>
            <pc:docMk/>
            <pc:sldMk cId="4145001492" sldId="823"/>
            <ac:spMk id="10" creationId="{AD985A30-DABD-EE3E-3756-DD148569CD82}"/>
          </ac:spMkLst>
        </pc:spChg>
        <pc:spChg chg="mod">
          <ac:chgData name="Victor da Silva Carvalho" userId="b36c3d71-31af-49d3-93ac-472c0145821b" providerId="ADAL" clId="{1060B1DB-ABE7-4898-A8A9-0E0AB0DD106E}" dt="2024-05-13T17:58:46.523" v="4648" actId="6549"/>
          <ac:spMkLst>
            <pc:docMk/>
            <pc:sldMk cId="4145001492" sldId="823"/>
            <ac:spMk id="26" creationId="{7E2F99BD-4331-028C-EAC9-180B41FB96C7}"/>
          </ac:spMkLst>
        </pc:spChg>
      </pc:sldChg>
      <pc:sldChg chg="delSp modSp add del mod delAnim modAnim">
        <pc:chgData name="Victor da Silva Carvalho" userId="b36c3d71-31af-49d3-93ac-472c0145821b" providerId="ADAL" clId="{1060B1DB-ABE7-4898-A8A9-0E0AB0DD106E}" dt="2024-05-13T19:58:19.013" v="5370" actId="47"/>
        <pc:sldMkLst>
          <pc:docMk/>
          <pc:sldMk cId="3784938314" sldId="824"/>
        </pc:sldMkLst>
        <pc:spChg chg="mod">
          <ac:chgData name="Victor da Silva Carvalho" userId="b36c3d71-31af-49d3-93ac-472c0145821b" providerId="ADAL" clId="{1060B1DB-ABE7-4898-A8A9-0E0AB0DD106E}" dt="2024-05-13T18:55:29.079" v="5165" actId="20577"/>
          <ac:spMkLst>
            <pc:docMk/>
            <pc:sldMk cId="3784938314" sldId="824"/>
            <ac:spMk id="7" creationId="{E9118612-F1FD-1A63-6602-AE44F33D1D95}"/>
          </ac:spMkLst>
        </pc:spChg>
        <pc:spChg chg="mod">
          <ac:chgData name="Victor da Silva Carvalho" userId="b36c3d71-31af-49d3-93ac-472c0145821b" providerId="ADAL" clId="{1060B1DB-ABE7-4898-A8A9-0E0AB0DD106E}" dt="2024-05-13T18:58:20.726" v="5251" actId="14100"/>
          <ac:spMkLst>
            <pc:docMk/>
            <pc:sldMk cId="3784938314" sldId="824"/>
            <ac:spMk id="9" creationId="{8B2322E4-D03D-4224-0F03-8CF796D331A2}"/>
          </ac:spMkLst>
        </pc:spChg>
        <pc:spChg chg="del mod">
          <ac:chgData name="Victor da Silva Carvalho" userId="b36c3d71-31af-49d3-93ac-472c0145821b" providerId="ADAL" clId="{1060B1DB-ABE7-4898-A8A9-0E0AB0DD106E}" dt="2024-05-13T19:05:10.068" v="5325"/>
          <ac:spMkLst>
            <pc:docMk/>
            <pc:sldMk cId="3784938314" sldId="824"/>
            <ac:spMk id="10" creationId="{AD985A30-DABD-EE3E-3756-DD148569CD82}"/>
          </ac:spMkLst>
        </pc:spChg>
        <pc:spChg chg="mod">
          <ac:chgData name="Victor da Silva Carvalho" userId="b36c3d71-31af-49d3-93ac-472c0145821b" providerId="ADAL" clId="{1060B1DB-ABE7-4898-A8A9-0E0AB0DD106E}" dt="2024-05-13T18:55:32.312" v="5171" actId="20577"/>
          <ac:spMkLst>
            <pc:docMk/>
            <pc:sldMk cId="3784938314" sldId="824"/>
            <ac:spMk id="11" creationId="{7FC6F610-7E70-2DAB-9D42-60306DAE4189}"/>
          </ac:spMkLst>
        </pc:spChg>
        <pc:spChg chg="mod">
          <ac:chgData name="Victor da Silva Carvalho" userId="b36c3d71-31af-49d3-93ac-472c0145821b" providerId="ADAL" clId="{1060B1DB-ABE7-4898-A8A9-0E0AB0DD106E}" dt="2024-05-13T18:58:17.890" v="5250" actId="6549"/>
          <ac:spMkLst>
            <pc:docMk/>
            <pc:sldMk cId="3784938314" sldId="824"/>
            <ac:spMk id="12" creationId="{E15463DB-3FDC-78C6-8D5C-2D6BFF8BB614}"/>
          </ac:spMkLst>
        </pc:spChg>
        <pc:spChg chg="del">
          <ac:chgData name="Victor da Silva Carvalho" userId="b36c3d71-31af-49d3-93ac-472c0145821b" providerId="ADAL" clId="{1060B1DB-ABE7-4898-A8A9-0E0AB0DD106E}" dt="2024-05-13T18:55:38.785" v="5172" actId="478"/>
          <ac:spMkLst>
            <pc:docMk/>
            <pc:sldMk cId="3784938314" sldId="824"/>
            <ac:spMk id="13" creationId="{9824EF56-6415-1D84-F360-5626039B1794}"/>
          </ac:spMkLst>
        </pc:spChg>
        <pc:spChg chg="del">
          <ac:chgData name="Victor da Silva Carvalho" userId="b36c3d71-31af-49d3-93ac-472c0145821b" providerId="ADAL" clId="{1060B1DB-ABE7-4898-A8A9-0E0AB0DD106E}" dt="2024-05-13T18:57:54.225" v="5173" actId="478"/>
          <ac:spMkLst>
            <pc:docMk/>
            <pc:sldMk cId="3784938314" sldId="824"/>
            <ac:spMk id="14" creationId="{202432C4-D526-5229-7F8C-9F5A99D34B2C}"/>
          </ac:spMkLst>
        </pc:spChg>
      </pc:sldChg>
      <pc:sldChg chg="addSp modSp add mod ord modAnim">
        <pc:chgData name="Victor da Silva Carvalho" userId="b36c3d71-31af-49d3-93ac-472c0145821b" providerId="ADAL" clId="{1060B1DB-ABE7-4898-A8A9-0E0AB0DD106E}" dt="2024-05-13T20:15:00.138" v="5483" actId="20577"/>
        <pc:sldMkLst>
          <pc:docMk/>
          <pc:sldMk cId="1635022033" sldId="825"/>
        </pc:sldMkLst>
        <pc:spChg chg="add mod ord">
          <ac:chgData name="Victor da Silva Carvalho" userId="b36c3d71-31af-49d3-93ac-472c0145821b" providerId="ADAL" clId="{1060B1DB-ABE7-4898-A8A9-0E0AB0DD106E}" dt="2024-05-13T19:01:54.161" v="5282" actId="207"/>
          <ac:spMkLst>
            <pc:docMk/>
            <pc:sldMk cId="1635022033" sldId="825"/>
            <ac:spMk id="2" creationId="{C55420A7-D20F-971E-939F-5FD312C6FC92}"/>
          </ac:spMkLst>
        </pc:spChg>
        <pc:spChg chg="add mod ord">
          <ac:chgData name="Victor da Silva Carvalho" userId="b36c3d71-31af-49d3-93ac-472c0145821b" providerId="ADAL" clId="{1060B1DB-ABE7-4898-A8A9-0E0AB0DD106E}" dt="2024-05-13T19:02:26.475" v="5291" actId="167"/>
          <ac:spMkLst>
            <pc:docMk/>
            <pc:sldMk cId="1635022033" sldId="825"/>
            <ac:spMk id="3" creationId="{148FCBE1-B70D-91C6-674E-C34FA0AF436D}"/>
          </ac:spMkLst>
        </pc:spChg>
        <pc:spChg chg="mod">
          <ac:chgData name="Victor da Silva Carvalho" userId="b36c3d71-31af-49d3-93ac-472c0145821b" providerId="ADAL" clId="{1060B1DB-ABE7-4898-A8A9-0E0AB0DD106E}" dt="2024-05-13T19:02:07.090" v="5284" actId="14100"/>
          <ac:spMkLst>
            <pc:docMk/>
            <pc:sldMk cId="1635022033" sldId="825"/>
            <ac:spMk id="7" creationId="{E9118612-F1FD-1A63-6602-AE44F33D1D95}"/>
          </ac:spMkLst>
        </pc:spChg>
        <pc:spChg chg="mod">
          <ac:chgData name="Victor da Silva Carvalho" userId="b36c3d71-31af-49d3-93ac-472c0145821b" providerId="ADAL" clId="{1060B1DB-ABE7-4898-A8A9-0E0AB0DD106E}" dt="2024-05-13T19:01:07.782" v="5263" actId="14100"/>
          <ac:spMkLst>
            <pc:docMk/>
            <pc:sldMk cId="1635022033" sldId="825"/>
            <ac:spMk id="8" creationId="{9E537A32-9779-A45C-256C-C1015EE0D913}"/>
          </ac:spMkLst>
        </pc:spChg>
        <pc:spChg chg="mod">
          <ac:chgData name="Victor da Silva Carvalho" userId="b36c3d71-31af-49d3-93ac-472c0145821b" providerId="ADAL" clId="{1060B1DB-ABE7-4898-A8A9-0E0AB0DD106E}" dt="2024-05-13T19:02:10.133" v="5285" actId="14100"/>
          <ac:spMkLst>
            <pc:docMk/>
            <pc:sldMk cId="1635022033" sldId="825"/>
            <ac:spMk id="9" creationId="{8B2322E4-D03D-4224-0F03-8CF796D331A2}"/>
          </ac:spMkLst>
        </pc:spChg>
        <pc:spChg chg="mod">
          <ac:chgData name="Victor da Silva Carvalho" userId="b36c3d71-31af-49d3-93ac-472c0145821b" providerId="ADAL" clId="{1060B1DB-ABE7-4898-A8A9-0E0AB0DD106E}" dt="2024-05-13T19:03:32.226" v="5304" actId="14100"/>
          <ac:spMkLst>
            <pc:docMk/>
            <pc:sldMk cId="1635022033" sldId="825"/>
            <ac:spMk id="11" creationId="{7FC6F610-7E70-2DAB-9D42-60306DAE4189}"/>
          </ac:spMkLst>
        </pc:spChg>
        <pc:spChg chg="mod">
          <ac:chgData name="Victor da Silva Carvalho" userId="b36c3d71-31af-49d3-93ac-472c0145821b" providerId="ADAL" clId="{1060B1DB-ABE7-4898-A8A9-0E0AB0DD106E}" dt="2024-05-13T19:02:12.274" v="5286" actId="14100"/>
          <ac:spMkLst>
            <pc:docMk/>
            <pc:sldMk cId="1635022033" sldId="825"/>
            <ac:spMk id="12" creationId="{E15463DB-3FDC-78C6-8D5C-2D6BFF8BB614}"/>
          </ac:spMkLst>
        </pc:spChg>
        <pc:spChg chg="mod">
          <ac:chgData name="Victor da Silva Carvalho" userId="b36c3d71-31af-49d3-93ac-472c0145821b" providerId="ADAL" clId="{1060B1DB-ABE7-4898-A8A9-0E0AB0DD106E}" dt="2024-05-13T19:02:01.908" v="5283" actId="207"/>
          <ac:spMkLst>
            <pc:docMk/>
            <pc:sldMk cId="1635022033" sldId="825"/>
            <ac:spMk id="13" creationId="{9824EF56-6415-1D84-F360-5626039B1794}"/>
          </ac:spMkLst>
        </pc:spChg>
        <pc:spChg chg="mod">
          <ac:chgData name="Victor da Silva Carvalho" userId="b36c3d71-31af-49d3-93ac-472c0145821b" providerId="ADAL" clId="{1060B1DB-ABE7-4898-A8A9-0E0AB0DD106E}" dt="2024-05-13T19:02:32.159" v="5293" actId="207"/>
          <ac:spMkLst>
            <pc:docMk/>
            <pc:sldMk cId="1635022033" sldId="825"/>
            <ac:spMk id="14" creationId="{202432C4-D526-5229-7F8C-9F5A99D34B2C}"/>
          </ac:spMkLst>
        </pc:spChg>
        <pc:spChg chg="mod">
          <ac:chgData name="Victor da Silva Carvalho" userId="b36c3d71-31af-49d3-93ac-472c0145821b" providerId="ADAL" clId="{1060B1DB-ABE7-4898-A8A9-0E0AB0DD106E}" dt="2024-05-13T20:15:00.138" v="5483" actId="20577"/>
          <ac:spMkLst>
            <pc:docMk/>
            <pc:sldMk cId="1635022033" sldId="825"/>
            <ac:spMk id="26" creationId="{7E2F99BD-4331-028C-EAC9-180B41FB96C7}"/>
          </ac:spMkLst>
        </pc:spChg>
      </pc:sldChg>
      <pc:sldChg chg="addSp delSp modSp add mod delAnim modAnim">
        <pc:chgData name="Victor da Silva Carvalho" userId="b36c3d71-31af-49d3-93ac-472c0145821b" providerId="ADAL" clId="{1060B1DB-ABE7-4898-A8A9-0E0AB0DD106E}" dt="2024-05-13T20:15:02.955" v="5485" actId="20577"/>
        <pc:sldMkLst>
          <pc:docMk/>
          <pc:sldMk cId="3996181987" sldId="826"/>
        </pc:sldMkLst>
        <pc:spChg chg="del mod">
          <ac:chgData name="Victor da Silva Carvalho" userId="b36c3d71-31af-49d3-93ac-472c0145821b" providerId="ADAL" clId="{1060B1DB-ABE7-4898-A8A9-0E0AB0DD106E}" dt="2024-05-13T19:06:03.117" v="5335" actId="478"/>
          <ac:spMkLst>
            <pc:docMk/>
            <pc:sldMk cId="3996181987" sldId="826"/>
            <ac:spMk id="2" creationId="{C55420A7-D20F-971E-939F-5FD312C6FC92}"/>
          </ac:spMkLst>
        </pc:spChg>
        <pc:spChg chg="del">
          <ac:chgData name="Victor da Silva Carvalho" userId="b36c3d71-31af-49d3-93ac-472c0145821b" providerId="ADAL" clId="{1060B1DB-ABE7-4898-A8A9-0E0AB0DD106E}" dt="2024-05-13T19:06:09.276" v="5337" actId="478"/>
          <ac:spMkLst>
            <pc:docMk/>
            <pc:sldMk cId="3996181987" sldId="826"/>
            <ac:spMk id="3" creationId="{148FCBE1-B70D-91C6-674E-C34FA0AF436D}"/>
          </ac:spMkLst>
        </pc:spChg>
        <pc:spChg chg="add mod">
          <ac:chgData name="Victor da Silva Carvalho" userId="b36c3d71-31af-49d3-93ac-472c0145821b" providerId="ADAL" clId="{1060B1DB-ABE7-4898-A8A9-0E0AB0DD106E}" dt="2024-05-13T20:14:53.771" v="5480" actId="1076"/>
          <ac:spMkLst>
            <pc:docMk/>
            <pc:sldMk cId="3996181987" sldId="826"/>
            <ac:spMk id="4" creationId="{7CBE9A01-E53C-183A-957A-46E13326654C}"/>
          </ac:spMkLst>
        </pc:spChg>
        <pc:spChg chg="add mod">
          <ac:chgData name="Victor da Silva Carvalho" userId="b36c3d71-31af-49d3-93ac-472c0145821b" providerId="ADAL" clId="{1060B1DB-ABE7-4898-A8A9-0E0AB0DD106E}" dt="2024-05-13T20:14:53.771" v="5480" actId="1076"/>
          <ac:spMkLst>
            <pc:docMk/>
            <pc:sldMk cId="3996181987" sldId="826"/>
            <ac:spMk id="5" creationId="{3210EBD4-8A82-72FF-57E8-1D4DC8ED5A44}"/>
          </ac:spMkLst>
        </pc:spChg>
        <pc:spChg chg="add mod">
          <ac:chgData name="Victor da Silva Carvalho" userId="b36c3d71-31af-49d3-93ac-472c0145821b" providerId="ADAL" clId="{1060B1DB-ABE7-4898-A8A9-0E0AB0DD106E}" dt="2024-05-13T20:14:53.771" v="5480" actId="1076"/>
          <ac:spMkLst>
            <pc:docMk/>
            <pc:sldMk cId="3996181987" sldId="826"/>
            <ac:spMk id="6" creationId="{4000CBA4-49CA-A9AB-40EC-ECD5F5693969}"/>
          </ac:spMkLst>
        </pc:spChg>
        <pc:spChg chg="del mod">
          <ac:chgData name="Victor da Silva Carvalho" userId="b36c3d71-31af-49d3-93ac-472c0145821b" providerId="ADAL" clId="{1060B1DB-ABE7-4898-A8A9-0E0AB0DD106E}" dt="2024-05-13T20:08:43.794" v="5410" actId="21"/>
          <ac:spMkLst>
            <pc:docMk/>
            <pc:sldMk cId="3996181987" sldId="826"/>
            <ac:spMk id="7" creationId="{E9118612-F1FD-1A63-6602-AE44F33D1D95}"/>
          </ac:spMkLst>
        </pc:spChg>
        <pc:spChg chg="del mod">
          <ac:chgData name="Victor da Silva Carvalho" userId="b36c3d71-31af-49d3-93ac-472c0145821b" providerId="ADAL" clId="{1060B1DB-ABE7-4898-A8A9-0E0AB0DD106E}" dt="2024-05-13T20:08:43.794" v="5410" actId="21"/>
          <ac:spMkLst>
            <pc:docMk/>
            <pc:sldMk cId="3996181987" sldId="826"/>
            <ac:spMk id="8" creationId="{9E537A32-9779-A45C-256C-C1015EE0D913}"/>
          </ac:spMkLst>
        </pc:spChg>
        <pc:spChg chg="mod">
          <ac:chgData name="Victor da Silva Carvalho" userId="b36c3d71-31af-49d3-93ac-472c0145821b" providerId="ADAL" clId="{1060B1DB-ABE7-4898-A8A9-0E0AB0DD106E}" dt="2024-05-13T20:09:51.619" v="5467" actId="1036"/>
          <ac:spMkLst>
            <pc:docMk/>
            <pc:sldMk cId="3996181987" sldId="826"/>
            <ac:spMk id="9" creationId="{8B2322E4-D03D-4224-0F03-8CF796D331A2}"/>
          </ac:spMkLst>
        </pc:spChg>
        <pc:spChg chg="del mod">
          <ac:chgData name="Victor da Silva Carvalho" userId="b36c3d71-31af-49d3-93ac-472c0145821b" providerId="ADAL" clId="{1060B1DB-ABE7-4898-A8A9-0E0AB0DD106E}" dt="2024-05-13T20:08:43.794" v="5410" actId="21"/>
          <ac:spMkLst>
            <pc:docMk/>
            <pc:sldMk cId="3996181987" sldId="826"/>
            <ac:spMk id="10" creationId="{AD985A30-DABD-EE3E-3756-DD148569CD82}"/>
          </ac:spMkLst>
        </pc:spChg>
        <pc:spChg chg="mod">
          <ac:chgData name="Victor da Silva Carvalho" userId="b36c3d71-31af-49d3-93ac-472c0145821b" providerId="ADAL" clId="{1060B1DB-ABE7-4898-A8A9-0E0AB0DD106E}" dt="2024-05-13T20:09:51.619" v="5467" actId="1036"/>
          <ac:spMkLst>
            <pc:docMk/>
            <pc:sldMk cId="3996181987" sldId="826"/>
            <ac:spMk id="11" creationId="{7FC6F610-7E70-2DAB-9D42-60306DAE4189}"/>
          </ac:spMkLst>
        </pc:spChg>
        <pc:spChg chg="mod">
          <ac:chgData name="Victor da Silva Carvalho" userId="b36c3d71-31af-49d3-93ac-472c0145821b" providerId="ADAL" clId="{1060B1DB-ABE7-4898-A8A9-0E0AB0DD106E}" dt="2024-05-13T20:09:51.619" v="5467" actId="1036"/>
          <ac:spMkLst>
            <pc:docMk/>
            <pc:sldMk cId="3996181987" sldId="826"/>
            <ac:spMk id="12" creationId="{E15463DB-3FDC-78C6-8D5C-2D6BFF8BB614}"/>
          </ac:spMkLst>
        </pc:spChg>
        <pc:spChg chg="del">
          <ac:chgData name="Victor da Silva Carvalho" userId="b36c3d71-31af-49d3-93ac-472c0145821b" providerId="ADAL" clId="{1060B1DB-ABE7-4898-A8A9-0E0AB0DD106E}" dt="2024-05-13T19:06:02.503" v="5334" actId="478"/>
          <ac:spMkLst>
            <pc:docMk/>
            <pc:sldMk cId="3996181987" sldId="826"/>
            <ac:spMk id="13" creationId="{9824EF56-6415-1D84-F360-5626039B1794}"/>
          </ac:spMkLst>
        </pc:spChg>
        <pc:spChg chg="del">
          <ac:chgData name="Victor da Silva Carvalho" userId="b36c3d71-31af-49d3-93ac-472c0145821b" providerId="ADAL" clId="{1060B1DB-ABE7-4898-A8A9-0E0AB0DD106E}" dt="2024-05-13T19:06:09.276" v="5337" actId="478"/>
          <ac:spMkLst>
            <pc:docMk/>
            <pc:sldMk cId="3996181987" sldId="826"/>
            <ac:spMk id="14" creationId="{202432C4-D526-5229-7F8C-9F5A99D34B2C}"/>
          </ac:spMkLst>
        </pc:spChg>
        <pc:spChg chg="add mod">
          <ac:chgData name="Victor da Silva Carvalho" userId="b36c3d71-31af-49d3-93ac-472c0145821b" providerId="ADAL" clId="{1060B1DB-ABE7-4898-A8A9-0E0AB0DD106E}" dt="2024-05-13T20:14:53.771" v="5480" actId="1076"/>
          <ac:spMkLst>
            <pc:docMk/>
            <pc:sldMk cId="3996181987" sldId="826"/>
            <ac:spMk id="15" creationId="{194F2962-B87E-F846-05E6-114DE8E2C221}"/>
          </ac:spMkLst>
        </pc:spChg>
        <pc:spChg chg="add mod">
          <ac:chgData name="Victor da Silva Carvalho" userId="b36c3d71-31af-49d3-93ac-472c0145821b" providerId="ADAL" clId="{1060B1DB-ABE7-4898-A8A9-0E0AB0DD106E}" dt="2024-05-13T20:14:53.771" v="5480" actId="1076"/>
          <ac:spMkLst>
            <pc:docMk/>
            <pc:sldMk cId="3996181987" sldId="826"/>
            <ac:spMk id="16" creationId="{0D6075BD-B76A-16A1-E5DF-6B72080E677C}"/>
          </ac:spMkLst>
        </pc:spChg>
        <pc:spChg chg="mod">
          <ac:chgData name="Victor da Silva Carvalho" userId="b36c3d71-31af-49d3-93ac-472c0145821b" providerId="ADAL" clId="{1060B1DB-ABE7-4898-A8A9-0E0AB0DD106E}" dt="2024-05-13T20:15:02.955" v="5485" actId="20577"/>
          <ac:spMkLst>
            <pc:docMk/>
            <pc:sldMk cId="3996181987" sldId="826"/>
            <ac:spMk id="26" creationId="{7E2F99BD-4331-028C-EAC9-180B41FB96C7}"/>
          </ac:spMkLst>
        </pc:spChg>
      </pc:sldChg>
      <pc:sldChg chg="delSp modSp add del mod ord delAnim">
        <pc:chgData name="Victor da Silva Carvalho" userId="b36c3d71-31af-49d3-93ac-472c0145821b" providerId="ADAL" clId="{1060B1DB-ABE7-4898-A8A9-0E0AB0DD106E}" dt="2024-05-13T20:15:16.827" v="5486" actId="47"/>
        <pc:sldMkLst>
          <pc:docMk/>
          <pc:sldMk cId="2569352851" sldId="827"/>
        </pc:sldMkLst>
        <pc:spChg chg="del">
          <ac:chgData name="Victor da Silva Carvalho" userId="b36c3d71-31af-49d3-93ac-472c0145821b" providerId="ADAL" clId="{1060B1DB-ABE7-4898-A8A9-0E0AB0DD106E}" dt="2024-05-13T20:12:52.456" v="5468" actId="478"/>
          <ac:spMkLst>
            <pc:docMk/>
            <pc:sldMk cId="2569352851" sldId="827"/>
            <ac:spMk id="3" creationId="{148FCBE1-B70D-91C6-674E-C34FA0AF436D}"/>
          </ac:spMkLst>
        </pc:spChg>
        <pc:spChg chg="mod">
          <ac:chgData name="Victor da Silva Carvalho" userId="b36c3d71-31af-49d3-93ac-472c0145821b" providerId="ADAL" clId="{1060B1DB-ABE7-4898-A8A9-0E0AB0DD106E}" dt="2024-05-13T20:13:09.424" v="5478" actId="20577"/>
          <ac:spMkLst>
            <pc:docMk/>
            <pc:sldMk cId="2569352851" sldId="827"/>
            <ac:spMk id="7" creationId="{E9118612-F1FD-1A63-6602-AE44F33D1D95}"/>
          </ac:spMkLst>
        </pc:spChg>
        <pc:spChg chg="del">
          <ac:chgData name="Victor da Silva Carvalho" userId="b36c3d71-31af-49d3-93ac-472c0145821b" providerId="ADAL" clId="{1060B1DB-ABE7-4898-A8A9-0E0AB0DD106E}" dt="2024-05-13T20:12:52.456" v="5468" actId="478"/>
          <ac:spMkLst>
            <pc:docMk/>
            <pc:sldMk cId="2569352851" sldId="827"/>
            <ac:spMk id="9" creationId="{8B2322E4-D03D-4224-0F03-8CF796D331A2}"/>
          </ac:spMkLst>
        </pc:spChg>
        <pc:spChg chg="mod">
          <ac:chgData name="Victor da Silva Carvalho" userId="b36c3d71-31af-49d3-93ac-472c0145821b" providerId="ADAL" clId="{1060B1DB-ABE7-4898-A8A9-0E0AB0DD106E}" dt="2024-05-13T19:58:56.675" v="5403" actId="20577"/>
          <ac:spMkLst>
            <pc:docMk/>
            <pc:sldMk cId="2569352851" sldId="827"/>
            <ac:spMk id="10" creationId="{AD985A30-DABD-EE3E-3756-DD148569CD82}"/>
          </ac:spMkLst>
        </pc:spChg>
        <pc:spChg chg="del">
          <ac:chgData name="Victor da Silva Carvalho" userId="b36c3d71-31af-49d3-93ac-472c0145821b" providerId="ADAL" clId="{1060B1DB-ABE7-4898-A8A9-0E0AB0DD106E}" dt="2024-05-13T20:12:52.456" v="5468" actId="478"/>
          <ac:spMkLst>
            <pc:docMk/>
            <pc:sldMk cId="2569352851" sldId="827"/>
            <ac:spMk id="11" creationId="{7FC6F610-7E70-2DAB-9D42-60306DAE4189}"/>
          </ac:spMkLst>
        </pc:spChg>
        <pc:spChg chg="del">
          <ac:chgData name="Victor da Silva Carvalho" userId="b36c3d71-31af-49d3-93ac-472c0145821b" providerId="ADAL" clId="{1060B1DB-ABE7-4898-A8A9-0E0AB0DD106E}" dt="2024-05-13T20:12:52.456" v="5468" actId="478"/>
          <ac:spMkLst>
            <pc:docMk/>
            <pc:sldMk cId="2569352851" sldId="827"/>
            <ac:spMk id="12" creationId="{E15463DB-3FDC-78C6-8D5C-2D6BFF8BB614}"/>
          </ac:spMkLst>
        </pc:spChg>
        <pc:spChg chg="mod">
          <ac:chgData name="Victor da Silva Carvalho" userId="b36c3d71-31af-49d3-93ac-472c0145821b" providerId="ADAL" clId="{1060B1DB-ABE7-4898-A8A9-0E0AB0DD106E}" dt="2024-05-13T20:08:24.140" v="5409" actId="20577"/>
          <ac:spMkLst>
            <pc:docMk/>
            <pc:sldMk cId="2569352851" sldId="827"/>
            <ac:spMk id="13" creationId="{9824EF56-6415-1D84-F360-5626039B1794}"/>
          </ac:spMkLst>
        </pc:spChg>
        <pc:spChg chg="del">
          <ac:chgData name="Victor da Silva Carvalho" userId="b36c3d71-31af-49d3-93ac-472c0145821b" providerId="ADAL" clId="{1060B1DB-ABE7-4898-A8A9-0E0AB0DD106E}" dt="2024-05-13T20:12:52.456" v="5468" actId="478"/>
          <ac:spMkLst>
            <pc:docMk/>
            <pc:sldMk cId="2569352851" sldId="827"/>
            <ac:spMk id="14" creationId="{202432C4-D526-5229-7F8C-9F5A99D34B2C}"/>
          </ac:spMkLst>
        </pc:spChg>
        <pc:spChg chg="mod">
          <ac:chgData name="Victor da Silva Carvalho" userId="b36c3d71-31af-49d3-93ac-472c0145821b" providerId="ADAL" clId="{1060B1DB-ABE7-4898-A8A9-0E0AB0DD106E}" dt="2024-05-13T19:58:51.582" v="5389" actId="20577"/>
          <ac:spMkLst>
            <pc:docMk/>
            <pc:sldMk cId="2569352851" sldId="827"/>
            <ac:spMk id="26" creationId="{7E2F99BD-4331-028C-EAC9-180B41FB96C7}"/>
          </ac:spMkLst>
        </pc:spChg>
      </pc:sldChg>
      <pc:sldChg chg="addSp delSp modSp add mod delAnim modAnim">
        <pc:chgData name="Victor da Silva Carvalho" userId="b36c3d71-31af-49d3-93ac-472c0145821b" providerId="ADAL" clId="{1060B1DB-ABE7-4898-A8A9-0E0AB0DD106E}" dt="2024-05-14T21:25:49.693" v="7554" actId="20577"/>
        <pc:sldMkLst>
          <pc:docMk/>
          <pc:sldMk cId="3020169038" sldId="828"/>
        </pc:sldMkLst>
        <pc:spChg chg="add mod">
          <ac:chgData name="Victor da Silva Carvalho" userId="b36c3d71-31af-49d3-93ac-472c0145821b" providerId="ADAL" clId="{1060B1DB-ABE7-4898-A8A9-0E0AB0DD106E}" dt="2024-05-14T21:16:28.162" v="7393" actId="14100"/>
          <ac:spMkLst>
            <pc:docMk/>
            <pc:sldMk cId="3020169038" sldId="828"/>
            <ac:spMk id="2" creationId="{6A217CCC-5ECD-DAE9-6676-D6C74AA706EB}"/>
          </ac:spMkLst>
        </pc:spChg>
        <pc:spChg chg="del">
          <ac:chgData name="Victor da Silva Carvalho" userId="b36c3d71-31af-49d3-93ac-472c0145821b" providerId="ADAL" clId="{1060B1DB-ABE7-4898-A8A9-0E0AB0DD106E}" dt="2024-05-13T20:09:17.827" v="5424" actId="478"/>
          <ac:spMkLst>
            <pc:docMk/>
            <pc:sldMk cId="3020169038" sldId="828"/>
            <ac:spMk id="2" creationId="{C55420A7-D20F-971E-939F-5FD312C6FC92}"/>
          </ac:spMkLst>
        </pc:spChg>
        <pc:spChg chg="add mod">
          <ac:chgData name="Victor da Silva Carvalho" userId="b36c3d71-31af-49d3-93ac-472c0145821b" providerId="ADAL" clId="{1060B1DB-ABE7-4898-A8A9-0E0AB0DD106E}" dt="2024-05-14T19:35:24.745" v="5501" actId="20577"/>
          <ac:spMkLst>
            <pc:docMk/>
            <pc:sldMk cId="3020169038" sldId="828"/>
            <ac:spMk id="3" creationId="{097C25F7-FFAF-D2BD-D992-088CF39B8FC2}"/>
          </ac:spMkLst>
        </pc:spChg>
        <pc:spChg chg="del">
          <ac:chgData name="Victor da Silva Carvalho" userId="b36c3d71-31af-49d3-93ac-472c0145821b" providerId="ADAL" clId="{1060B1DB-ABE7-4898-A8A9-0E0AB0DD106E}" dt="2024-05-13T20:09:17.827" v="5424" actId="478"/>
          <ac:spMkLst>
            <pc:docMk/>
            <pc:sldMk cId="3020169038" sldId="828"/>
            <ac:spMk id="3" creationId="{148FCBE1-B70D-91C6-674E-C34FA0AF436D}"/>
          </ac:spMkLst>
        </pc:spChg>
        <pc:spChg chg="add mod">
          <ac:chgData name="Victor da Silva Carvalho" userId="b36c3d71-31af-49d3-93ac-472c0145821b" providerId="ADAL" clId="{1060B1DB-ABE7-4898-A8A9-0E0AB0DD106E}" dt="2024-05-13T20:09:18.469" v="5425"/>
          <ac:spMkLst>
            <pc:docMk/>
            <pc:sldMk cId="3020169038" sldId="828"/>
            <ac:spMk id="4" creationId="{9E537A32-9779-A45C-256C-C1015EE0D913}"/>
          </ac:spMkLst>
        </pc:spChg>
        <pc:spChg chg="add mod">
          <ac:chgData name="Victor da Silva Carvalho" userId="b36c3d71-31af-49d3-93ac-472c0145821b" providerId="ADAL" clId="{1060B1DB-ABE7-4898-A8A9-0E0AB0DD106E}" dt="2024-05-13T20:09:18.469" v="5425"/>
          <ac:spMkLst>
            <pc:docMk/>
            <pc:sldMk cId="3020169038" sldId="828"/>
            <ac:spMk id="5" creationId="{AD985A30-DABD-EE3E-3756-DD148569CD82}"/>
          </ac:spMkLst>
        </pc:spChg>
        <pc:spChg chg="add mod">
          <ac:chgData name="Victor da Silva Carvalho" userId="b36c3d71-31af-49d3-93ac-472c0145821b" providerId="ADAL" clId="{1060B1DB-ABE7-4898-A8A9-0E0AB0DD106E}" dt="2024-05-13T20:15:29.878" v="5487" actId="14100"/>
          <ac:spMkLst>
            <pc:docMk/>
            <pc:sldMk cId="3020169038" sldId="828"/>
            <ac:spMk id="6" creationId="{E9118612-F1FD-1A63-6602-AE44F33D1D95}"/>
          </ac:spMkLst>
        </pc:spChg>
        <pc:spChg chg="add mod">
          <ac:chgData name="Victor da Silva Carvalho" userId="b36c3d71-31af-49d3-93ac-472c0145821b" providerId="ADAL" clId="{1060B1DB-ABE7-4898-A8A9-0E0AB0DD106E}" dt="2024-05-14T21:25:49.693" v="7554" actId="20577"/>
          <ac:spMkLst>
            <pc:docMk/>
            <pc:sldMk cId="3020169038" sldId="828"/>
            <ac:spMk id="7" creationId="{8DFE9440-CF5C-A951-9312-312CD0757508}"/>
          </ac:spMkLst>
        </pc:spChg>
        <pc:spChg chg="del">
          <ac:chgData name="Victor da Silva Carvalho" userId="b36c3d71-31af-49d3-93ac-472c0145821b" providerId="ADAL" clId="{1060B1DB-ABE7-4898-A8A9-0E0AB0DD106E}" dt="2024-05-13T20:09:17.827" v="5424" actId="478"/>
          <ac:spMkLst>
            <pc:docMk/>
            <pc:sldMk cId="3020169038" sldId="828"/>
            <ac:spMk id="7" creationId="{E9118612-F1FD-1A63-6602-AE44F33D1D95}"/>
          </ac:spMkLst>
        </pc:spChg>
        <pc:spChg chg="del">
          <ac:chgData name="Victor da Silva Carvalho" userId="b36c3d71-31af-49d3-93ac-472c0145821b" providerId="ADAL" clId="{1060B1DB-ABE7-4898-A8A9-0E0AB0DD106E}" dt="2024-05-13T20:09:17.827" v="5424" actId="478"/>
          <ac:spMkLst>
            <pc:docMk/>
            <pc:sldMk cId="3020169038" sldId="828"/>
            <ac:spMk id="8" creationId="{9E537A32-9779-A45C-256C-C1015EE0D913}"/>
          </ac:spMkLst>
        </pc:spChg>
        <pc:spChg chg="del">
          <ac:chgData name="Victor da Silva Carvalho" userId="b36c3d71-31af-49d3-93ac-472c0145821b" providerId="ADAL" clId="{1060B1DB-ABE7-4898-A8A9-0E0AB0DD106E}" dt="2024-05-13T20:09:17.827" v="5424" actId="478"/>
          <ac:spMkLst>
            <pc:docMk/>
            <pc:sldMk cId="3020169038" sldId="828"/>
            <ac:spMk id="9" creationId="{8B2322E4-D03D-4224-0F03-8CF796D331A2}"/>
          </ac:spMkLst>
        </pc:spChg>
        <pc:spChg chg="del">
          <ac:chgData name="Victor da Silva Carvalho" userId="b36c3d71-31af-49d3-93ac-472c0145821b" providerId="ADAL" clId="{1060B1DB-ABE7-4898-A8A9-0E0AB0DD106E}" dt="2024-05-13T20:09:17.827" v="5424" actId="478"/>
          <ac:spMkLst>
            <pc:docMk/>
            <pc:sldMk cId="3020169038" sldId="828"/>
            <ac:spMk id="10" creationId="{AD985A30-DABD-EE3E-3756-DD148569CD82}"/>
          </ac:spMkLst>
        </pc:spChg>
        <pc:spChg chg="del">
          <ac:chgData name="Victor da Silva Carvalho" userId="b36c3d71-31af-49d3-93ac-472c0145821b" providerId="ADAL" clId="{1060B1DB-ABE7-4898-A8A9-0E0AB0DD106E}" dt="2024-05-13T20:09:17.827" v="5424" actId="478"/>
          <ac:spMkLst>
            <pc:docMk/>
            <pc:sldMk cId="3020169038" sldId="828"/>
            <ac:spMk id="11" creationId="{7FC6F610-7E70-2DAB-9D42-60306DAE4189}"/>
          </ac:spMkLst>
        </pc:spChg>
        <pc:spChg chg="del">
          <ac:chgData name="Victor da Silva Carvalho" userId="b36c3d71-31af-49d3-93ac-472c0145821b" providerId="ADAL" clId="{1060B1DB-ABE7-4898-A8A9-0E0AB0DD106E}" dt="2024-05-13T20:09:17.827" v="5424" actId="478"/>
          <ac:spMkLst>
            <pc:docMk/>
            <pc:sldMk cId="3020169038" sldId="828"/>
            <ac:spMk id="12" creationId="{E15463DB-3FDC-78C6-8D5C-2D6BFF8BB614}"/>
          </ac:spMkLst>
        </pc:spChg>
        <pc:spChg chg="del">
          <ac:chgData name="Victor da Silva Carvalho" userId="b36c3d71-31af-49d3-93ac-472c0145821b" providerId="ADAL" clId="{1060B1DB-ABE7-4898-A8A9-0E0AB0DD106E}" dt="2024-05-13T20:09:17.827" v="5424" actId="478"/>
          <ac:spMkLst>
            <pc:docMk/>
            <pc:sldMk cId="3020169038" sldId="828"/>
            <ac:spMk id="13" creationId="{9824EF56-6415-1D84-F360-5626039B1794}"/>
          </ac:spMkLst>
        </pc:spChg>
        <pc:spChg chg="del">
          <ac:chgData name="Victor da Silva Carvalho" userId="b36c3d71-31af-49d3-93ac-472c0145821b" providerId="ADAL" clId="{1060B1DB-ABE7-4898-A8A9-0E0AB0DD106E}" dt="2024-05-13T20:09:17.827" v="5424" actId="478"/>
          <ac:spMkLst>
            <pc:docMk/>
            <pc:sldMk cId="3020169038" sldId="828"/>
            <ac:spMk id="14" creationId="{202432C4-D526-5229-7F8C-9F5A99D34B2C}"/>
          </ac:spMkLst>
        </pc:spChg>
        <pc:spChg chg="mod">
          <ac:chgData name="Victor da Silva Carvalho" userId="b36c3d71-31af-49d3-93ac-472c0145821b" providerId="ADAL" clId="{1060B1DB-ABE7-4898-A8A9-0E0AB0DD106E}" dt="2024-05-13T20:09:24.524" v="5430" actId="20577"/>
          <ac:spMkLst>
            <pc:docMk/>
            <pc:sldMk cId="3020169038" sldId="828"/>
            <ac:spMk id="26" creationId="{7E2F99BD-4331-028C-EAC9-180B41FB96C7}"/>
          </ac:spMkLst>
        </pc:spChg>
      </pc:sldChg>
      <pc:sldChg chg="addSp delSp modSp add mod delAnim modAnim">
        <pc:chgData name="Victor da Silva Carvalho" userId="b36c3d71-31af-49d3-93ac-472c0145821b" providerId="ADAL" clId="{1060B1DB-ABE7-4898-A8A9-0E0AB0DD106E}" dt="2024-05-14T20:43:44.427" v="6868" actId="20577"/>
        <pc:sldMkLst>
          <pc:docMk/>
          <pc:sldMk cId="1616960758" sldId="829"/>
        </pc:sldMkLst>
        <pc:spChg chg="del">
          <ac:chgData name="Victor da Silva Carvalho" userId="b36c3d71-31af-49d3-93ac-472c0145821b" providerId="ADAL" clId="{1060B1DB-ABE7-4898-A8A9-0E0AB0DD106E}" dt="2024-05-14T20:23:24.637" v="6208" actId="478"/>
          <ac:spMkLst>
            <pc:docMk/>
            <pc:sldMk cId="1616960758" sldId="829"/>
            <ac:spMk id="2" creationId="{20A2F612-92B5-575D-C2CD-FBB5865D9738}"/>
          </ac:spMkLst>
        </pc:spChg>
        <pc:spChg chg="add mod">
          <ac:chgData name="Victor da Silva Carvalho" userId="b36c3d71-31af-49d3-93ac-472c0145821b" providerId="ADAL" clId="{1060B1DB-ABE7-4898-A8A9-0E0AB0DD106E}" dt="2024-05-14T20:24:45.691" v="6219" actId="20577"/>
          <ac:spMkLst>
            <pc:docMk/>
            <pc:sldMk cId="1616960758" sldId="829"/>
            <ac:spMk id="3" creationId="{866BC239-F4CE-36EA-F2C3-C9E7AEE64929}"/>
          </ac:spMkLst>
        </pc:spChg>
        <pc:spChg chg="add mod">
          <ac:chgData name="Victor da Silva Carvalho" userId="b36c3d71-31af-49d3-93ac-472c0145821b" providerId="ADAL" clId="{1060B1DB-ABE7-4898-A8A9-0E0AB0DD106E}" dt="2024-05-14T20:43:44.427" v="6868" actId="20577"/>
          <ac:spMkLst>
            <pc:docMk/>
            <pc:sldMk cId="1616960758" sldId="829"/>
            <ac:spMk id="4" creationId="{F727A650-B8F2-95FA-B82C-FD6C371D52BF}"/>
          </ac:spMkLst>
        </pc:spChg>
        <pc:spChg chg="add mod">
          <ac:chgData name="Victor da Silva Carvalho" userId="b36c3d71-31af-49d3-93ac-472c0145821b" providerId="ADAL" clId="{1060B1DB-ABE7-4898-A8A9-0E0AB0DD106E}" dt="2024-05-14T20:39:51.748" v="6783"/>
          <ac:spMkLst>
            <pc:docMk/>
            <pc:sldMk cId="1616960758" sldId="829"/>
            <ac:spMk id="6" creationId="{24ED99FD-1123-619C-D9FD-438C061D0C95}"/>
          </ac:spMkLst>
        </pc:spChg>
        <pc:spChg chg="add mod">
          <ac:chgData name="Victor da Silva Carvalho" userId="b36c3d71-31af-49d3-93ac-472c0145821b" providerId="ADAL" clId="{1060B1DB-ABE7-4898-A8A9-0E0AB0DD106E}" dt="2024-05-14T20:39:51.748" v="6783"/>
          <ac:spMkLst>
            <pc:docMk/>
            <pc:sldMk cId="1616960758" sldId="829"/>
            <ac:spMk id="7" creationId="{BDF9C53C-A3B8-F8D1-E15C-C3AF8680D521}"/>
          </ac:spMkLst>
        </pc:spChg>
        <pc:spChg chg="mod">
          <ac:chgData name="Victor da Silva Carvalho" userId="b36c3d71-31af-49d3-93ac-472c0145821b" providerId="ADAL" clId="{1060B1DB-ABE7-4898-A8A9-0E0AB0DD106E}" dt="2024-05-14T20:23:00.104" v="6205" actId="20577"/>
          <ac:spMkLst>
            <pc:docMk/>
            <pc:sldMk cId="1616960758" sldId="829"/>
            <ac:spMk id="26" creationId="{7E2F99BD-4331-028C-EAC9-180B41FB96C7}"/>
          </ac:spMkLst>
        </pc:spChg>
        <pc:picChg chg="del">
          <ac:chgData name="Victor da Silva Carvalho" userId="b36c3d71-31af-49d3-93ac-472c0145821b" providerId="ADAL" clId="{1060B1DB-ABE7-4898-A8A9-0E0AB0DD106E}" dt="2024-05-14T20:25:56.638" v="6286" actId="478"/>
          <ac:picMkLst>
            <pc:docMk/>
            <pc:sldMk cId="1616960758" sldId="829"/>
            <ac:picMk id="28" creationId="{0CDDC02A-E9E0-7B1F-E29E-F4716A510C98}"/>
          </ac:picMkLst>
        </pc:picChg>
        <pc:cxnChg chg="mod">
          <ac:chgData name="Victor da Silva Carvalho" userId="b36c3d71-31af-49d3-93ac-472c0145821b" providerId="ADAL" clId="{1060B1DB-ABE7-4898-A8A9-0E0AB0DD106E}" dt="2024-05-14T20:26:01.152" v="6287" actId="14100"/>
          <ac:cxnSpMkLst>
            <pc:docMk/>
            <pc:sldMk cId="1616960758" sldId="829"/>
            <ac:cxnSpMk id="27" creationId="{2C818D22-D6AA-571A-AB87-96B951884088}"/>
          </ac:cxnSpMkLst>
        </pc:cxnChg>
      </pc:sldChg>
      <pc:sldChg chg="addSp modSp add mod modAnim">
        <pc:chgData name="Victor da Silva Carvalho" userId="b36c3d71-31af-49d3-93ac-472c0145821b" providerId="ADAL" clId="{1060B1DB-ABE7-4898-A8A9-0E0AB0DD106E}" dt="2024-05-14T21:13:54.333" v="7378" actId="114"/>
        <pc:sldMkLst>
          <pc:docMk/>
          <pc:sldMk cId="223920823" sldId="830"/>
        </pc:sldMkLst>
        <pc:spChg chg="add mod">
          <ac:chgData name="Victor da Silva Carvalho" userId="b36c3d71-31af-49d3-93ac-472c0145821b" providerId="ADAL" clId="{1060B1DB-ABE7-4898-A8A9-0E0AB0DD106E}" dt="2024-05-14T21:03:40.215" v="7051" actId="1076"/>
          <ac:spMkLst>
            <pc:docMk/>
            <pc:sldMk cId="223920823" sldId="830"/>
            <ac:spMk id="2" creationId="{20A2F612-92B5-575D-C2CD-FBB5865D9738}"/>
          </ac:spMkLst>
        </pc:spChg>
        <pc:spChg chg="mod">
          <ac:chgData name="Victor da Silva Carvalho" userId="b36c3d71-31af-49d3-93ac-472c0145821b" providerId="ADAL" clId="{1060B1DB-ABE7-4898-A8A9-0E0AB0DD106E}" dt="2024-05-14T20:41:35.843" v="6801" actId="20577"/>
          <ac:spMkLst>
            <pc:docMk/>
            <pc:sldMk cId="223920823" sldId="830"/>
            <ac:spMk id="3" creationId="{866BC239-F4CE-36EA-F2C3-C9E7AEE64929}"/>
          </ac:spMkLst>
        </pc:spChg>
        <pc:spChg chg="mod">
          <ac:chgData name="Victor da Silva Carvalho" userId="b36c3d71-31af-49d3-93ac-472c0145821b" providerId="ADAL" clId="{1060B1DB-ABE7-4898-A8A9-0E0AB0DD106E}" dt="2024-05-14T21:13:54.333" v="7378" actId="114"/>
          <ac:spMkLst>
            <pc:docMk/>
            <pc:sldMk cId="223920823" sldId="830"/>
            <ac:spMk id="4" creationId="{F727A650-B8F2-95FA-B82C-FD6C371D52BF}"/>
          </ac:spMkLst>
        </pc:spChg>
      </pc:sldChg>
      <pc:sldChg chg="delSp modSp add mod delAnim">
        <pc:chgData name="Victor da Silva Carvalho" userId="b36c3d71-31af-49d3-93ac-472c0145821b" providerId="ADAL" clId="{1060B1DB-ABE7-4898-A8A9-0E0AB0DD106E}" dt="2024-05-14T21:41:51.155" v="7572" actId="20577"/>
        <pc:sldMkLst>
          <pc:docMk/>
          <pc:sldMk cId="319133004" sldId="831"/>
        </pc:sldMkLst>
        <pc:spChg chg="del">
          <ac:chgData name="Victor da Silva Carvalho" userId="b36c3d71-31af-49d3-93ac-472c0145821b" providerId="ADAL" clId="{1060B1DB-ABE7-4898-A8A9-0E0AB0DD106E}" dt="2024-05-14T21:06:58.268" v="7269" actId="478"/>
          <ac:spMkLst>
            <pc:docMk/>
            <pc:sldMk cId="319133004" sldId="831"/>
            <ac:spMk id="2" creationId="{20A2F612-92B5-575D-C2CD-FBB5865D9738}"/>
          </ac:spMkLst>
        </pc:spChg>
        <pc:spChg chg="mod">
          <ac:chgData name="Victor da Silva Carvalho" userId="b36c3d71-31af-49d3-93ac-472c0145821b" providerId="ADAL" clId="{1060B1DB-ABE7-4898-A8A9-0E0AB0DD106E}" dt="2024-05-14T21:06:51.893" v="7268" actId="20577"/>
          <ac:spMkLst>
            <pc:docMk/>
            <pc:sldMk cId="319133004" sldId="831"/>
            <ac:spMk id="3" creationId="{866BC239-F4CE-36EA-F2C3-C9E7AEE64929}"/>
          </ac:spMkLst>
        </pc:spChg>
        <pc:spChg chg="mod">
          <ac:chgData name="Victor da Silva Carvalho" userId="b36c3d71-31af-49d3-93ac-472c0145821b" providerId="ADAL" clId="{1060B1DB-ABE7-4898-A8A9-0E0AB0DD106E}" dt="2024-05-14T21:41:51.155" v="7572" actId="20577"/>
          <ac:spMkLst>
            <pc:docMk/>
            <pc:sldMk cId="319133004" sldId="831"/>
            <ac:spMk id="4" creationId="{F727A650-B8F2-95FA-B82C-FD6C371D52BF}"/>
          </ac:spMkLst>
        </pc:spChg>
      </pc:sldChg>
      <pc:sldChg chg="addSp modSp new mod modAnim">
        <pc:chgData name="Victor da Silva Carvalho" userId="b36c3d71-31af-49d3-93ac-472c0145821b" providerId="ADAL" clId="{1060B1DB-ABE7-4898-A8A9-0E0AB0DD106E}" dt="2024-05-14T21:59:16.337" v="7700" actId="13926"/>
        <pc:sldMkLst>
          <pc:docMk/>
          <pc:sldMk cId="3637066135" sldId="832"/>
        </pc:sldMkLst>
        <pc:spChg chg="add mod">
          <ac:chgData name="Victor da Silva Carvalho" userId="b36c3d71-31af-49d3-93ac-472c0145821b" providerId="ADAL" clId="{1060B1DB-ABE7-4898-A8A9-0E0AB0DD106E}" dt="2024-05-14T21:59:16.337" v="7700" actId="13926"/>
          <ac:spMkLst>
            <pc:docMk/>
            <pc:sldMk cId="3637066135" sldId="832"/>
            <ac:spMk id="6" creationId="{DDF0E4CA-1389-1FE8-D008-112CD56A5D92}"/>
          </ac:spMkLst>
        </pc:spChg>
        <pc:picChg chg="add">
          <ac:chgData name="Victor da Silva Carvalho" userId="b36c3d71-31af-49d3-93ac-472c0145821b" providerId="ADAL" clId="{1060B1DB-ABE7-4898-A8A9-0E0AB0DD106E}" dt="2024-05-14T21:55:43.962" v="7684" actId="22"/>
          <ac:picMkLst>
            <pc:docMk/>
            <pc:sldMk cId="3637066135" sldId="832"/>
            <ac:picMk id="7" creationId="{EB04944D-4D6D-FAD0-75EB-59BF239E3AF5}"/>
          </ac:picMkLst>
        </pc:picChg>
      </pc:sldChg>
    </pc:docChg>
  </pc:docChgLst>
  <pc:docChgLst>
    <pc:chgData name="Victor da Silva Carvalho" userId="b36c3d71-31af-49d3-93ac-472c0145821b" providerId="ADAL" clId="{61ED05AC-81F1-4FAB-984F-1129D75DA401}"/>
    <pc:docChg chg="undo custSel addSld delSld modSld sldOrd modSection">
      <pc:chgData name="Victor da Silva Carvalho" userId="b36c3d71-31af-49d3-93ac-472c0145821b" providerId="ADAL" clId="{61ED05AC-81F1-4FAB-984F-1129D75DA401}" dt="2024-03-12T17:58:19.886" v="6508" actId="1076"/>
      <pc:docMkLst>
        <pc:docMk/>
      </pc:docMkLst>
      <pc:sldChg chg="modSp mod">
        <pc:chgData name="Victor da Silva Carvalho" userId="b36c3d71-31af-49d3-93ac-472c0145821b" providerId="ADAL" clId="{61ED05AC-81F1-4FAB-984F-1129D75DA401}" dt="2024-01-08T13:33:10.749" v="4646" actId="20577"/>
        <pc:sldMkLst>
          <pc:docMk/>
          <pc:sldMk cId="3513747120" sldId="261"/>
        </pc:sldMkLst>
        <pc:spChg chg="mod">
          <ac:chgData name="Victor da Silva Carvalho" userId="b36c3d71-31af-49d3-93ac-472c0145821b" providerId="ADAL" clId="{61ED05AC-81F1-4FAB-984F-1129D75DA401}" dt="2024-01-08T13:33:10.749" v="4646" actId="20577"/>
          <ac:spMkLst>
            <pc:docMk/>
            <pc:sldMk cId="3513747120" sldId="261"/>
            <ac:spMk id="9" creationId="{760E5CDC-6A4D-F113-F163-F1DCB6DB3D59}"/>
          </ac:spMkLst>
        </pc:spChg>
      </pc:sldChg>
      <pc:sldChg chg="addSp delSp modSp mod ord delAnim modAnim modNotesTx">
        <pc:chgData name="Victor da Silva Carvalho" userId="b36c3d71-31af-49d3-93ac-472c0145821b" providerId="ADAL" clId="{61ED05AC-81F1-4FAB-984F-1129D75DA401}" dt="2024-01-05T20:04:05.137" v="2035" actId="1035"/>
        <pc:sldMkLst>
          <pc:docMk/>
          <pc:sldMk cId="3582782112" sldId="701"/>
        </pc:sldMkLst>
        <pc:spChg chg="mod">
          <ac:chgData name="Victor da Silva Carvalho" userId="b36c3d71-31af-49d3-93ac-472c0145821b" providerId="ADAL" clId="{61ED05AC-81F1-4FAB-984F-1129D75DA401}" dt="2024-01-03T19:29:33.944" v="1828" actId="255"/>
          <ac:spMkLst>
            <pc:docMk/>
            <pc:sldMk cId="3582782112" sldId="701"/>
            <ac:spMk id="2" creationId="{1FCF6E35-2A94-4152-45B5-AD22EFBFE10E}"/>
          </ac:spMkLst>
        </pc:spChg>
        <pc:spChg chg="mod">
          <ac:chgData name="Victor da Silva Carvalho" userId="b36c3d71-31af-49d3-93ac-472c0145821b" providerId="ADAL" clId="{61ED05AC-81F1-4FAB-984F-1129D75DA401}" dt="2024-01-03T19:29:33.944" v="1828" actId="255"/>
          <ac:spMkLst>
            <pc:docMk/>
            <pc:sldMk cId="3582782112" sldId="701"/>
            <ac:spMk id="4" creationId="{119CEE9B-C896-02D1-2F20-E884864B8930}"/>
          </ac:spMkLst>
        </pc:spChg>
        <pc:spChg chg="mod">
          <ac:chgData name="Victor da Silva Carvalho" userId="b36c3d71-31af-49d3-93ac-472c0145821b" providerId="ADAL" clId="{61ED05AC-81F1-4FAB-984F-1129D75DA401}" dt="2024-01-03T19:29:33.944" v="1828" actId="255"/>
          <ac:spMkLst>
            <pc:docMk/>
            <pc:sldMk cId="3582782112" sldId="701"/>
            <ac:spMk id="5" creationId="{138AAE4A-D4FE-4248-ECBF-15F06DC18F3C}"/>
          </ac:spMkLst>
        </pc:spChg>
        <pc:spChg chg="del">
          <ac:chgData name="Victor da Silva Carvalho" userId="b36c3d71-31af-49d3-93ac-472c0145821b" providerId="ADAL" clId="{61ED05AC-81F1-4FAB-984F-1129D75DA401}" dt="2024-01-03T14:30:44.131" v="2" actId="478"/>
          <ac:spMkLst>
            <pc:docMk/>
            <pc:sldMk cId="3582782112" sldId="701"/>
            <ac:spMk id="6" creationId="{3E81EECA-A095-753C-5971-9106056A169B}"/>
          </ac:spMkLst>
        </pc:spChg>
        <pc:spChg chg="add del mod">
          <ac:chgData name="Victor da Silva Carvalho" userId="b36c3d71-31af-49d3-93ac-472c0145821b" providerId="ADAL" clId="{61ED05AC-81F1-4FAB-984F-1129D75DA401}" dt="2024-01-03T14:35:47.509" v="151" actId="478"/>
          <ac:spMkLst>
            <pc:docMk/>
            <pc:sldMk cId="3582782112" sldId="701"/>
            <ac:spMk id="8" creationId="{F7FF103D-9A75-89AE-C535-0F68D27F0D8D}"/>
          </ac:spMkLst>
        </pc:spChg>
        <pc:spChg chg="del mod">
          <ac:chgData name="Victor da Silva Carvalho" userId="b36c3d71-31af-49d3-93ac-472c0145821b" providerId="ADAL" clId="{61ED05AC-81F1-4FAB-984F-1129D75DA401}" dt="2024-01-03T14:47:46.623" v="507" actId="478"/>
          <ac:spMkLst>
            <pc:docMk/>
            <pc:sldMk cId="3582782112" sldId="701"/>
            <ac:spMk id="9" creationId="{0EA9DBBC-56CA-4880-66E9-ED972291E102}"/>
          </ac:spMkLst>
        </pc:spChg>
        <pc:spChg chg="add mod">
          <ac:chgData name="Victor da Silva Carvalho" userId="b36c3d71-31af-49d3-93ac-472c0145821b" providerId="ADAL" clId="{61ED05AC-81F1-4FAB-984F-1129D75DA401}" dt="2024-01-05T20:04:05.137" v="2035" actId="1035"/>
          <ac:spMkLst>
            <pc:docMk/>
            <pc:sldMk cId="3582782112" sldId="701"/>
            <ac:spMk id="10" creationId="{CB6C6C06-1F93-DA0D-CB59-04C78CB1497E}"/>
          </ac:spMkLst>
        </pc:spChg>
        <pc:spChg chg="del">
          <ac:chgData name="Victor da Silva Carvalho" userId="b36c3d71-31af-49d3-93ac-472c0145821b" providerId="ADAL" clId="{61ED05AC-81F1-4FAB-984F-1129D75DA401}" dt="2024-01-03T14:30:56.415" v="10" actId="478"/>
          <ac:spMkLst>
            <pc:docMk/>
            <pc:sldMk cId="3582782112" sldId="701"/>
            <ac:spMk id="11" creationId="{25B452E4-C208-DF79-4FCB-BBCC1BF0ED74}"/>
          </ac:spMkLst>
        </pc:spChg>
        <pc:spChg chg="add mod">
          <ac:chgData name="Victor da Silva Carvalho" userId="b36c3d71-31af-49d3-93ac-472c0145821b" providerId="ADAL" clId="{61ED05AC-81F1-4FAB-984F-1129D75DA401}" dt="2024-01-03T19:25:35.605" v="1754" actId="1076"/>
          <ac:spMkLst>
            <pc:docMk/>
            <pc:sldMk cId="3582782112" sldId="701"/>
            <ac:spMk id="12" creationId="{BABA2452-F496-DEE7-AF3F-48774921F840}"/>
          </ac:spMkLst>
        </pc:spChg>
        <pc:spChg chg="del mod">
          <ac:chgData name="Victor da Silva Carvalho" userId="b36c3d71-31af-49d3-93ac-472c0145821b" providerId="ADAL" clId="{61ED05AC-81F1-4FAB-984F-1129D75DA401}" dt="2024-01-03T14:47:48.871" v="508" actId="478"/>
          <ac:spMkLst>
            <pc:docMk/>
            <pc:sldMk cId="3582782112" sldId="701"/>
            <ac:spMk id="13" creationId="{1813C0F1-C09C-6934-191B-9224080862B6}"/>
          </ac:spMkLst>
        </pc:spChg>
        <pc:spChg chg="add mod">
          <ac:chgData name="Victor da Silva Carvalho" userId="b36c3d71-31af-49d3-93ac-472c0145821b" providerId="ADAL" clId="{61ED05AC-81F1-4FAB-984F-1129D75DA401}" dt="2024-01-03T19:27:32.372" v="1799" actId="1076"/>
          <ac:spMkLst>
            <pc:docMk/>
            <pc:sldMk cId="3582782112" sldId="701"/>
            <ac:spMk id="14" creationId="{AF05AB44-223F-3842-759E-FD2F715011DA}"/>
          </ac:spMkLst>
        </pc:spChg>
        <pc:spChg chg="add del mod">
          <ac:chgData name="Victor da Silva Carvalho" userId="b36c3d71-31af-49d3-93ac-472c0145821b" providerId="ADAL" clId="{61ED05AC-81F1-4FAB-984F-1129D75DA401}" dt="2024-01-03T19:29:33.944" v="1828" actId="255"/>
          <ac:spMkLst>
            <pc:docMk/>
            <pc:sldMk cId="3582782112" sldId="701"/>
            <ac:spMk id="16" creationId="{668CF077-B32D-9C11-D494-EE49A56FF9EA}"/>
          </ac:spMkLst>
        </pc:spChg>
        <pc:spChg chg="mod">
          <ac:chgData name="Victor da Silva Carvalho" userId="b36c3d71-31af-49d3-93ac-472c0145821b" providerId="ADAL" clId="{61ED05AC-81F1-4FAB-984F-1129D75DA401}" dt="2024-01-03T17:48:58.564" v="626" actId="20577"/>
          <ac:spMkLst>
            <pc:docMk/>
            <pc:sldMk cId="3582782112" sldId="701"/>
            <ac:spMk id="26" creationId="{7E2F99BD-4331-028C-EAC9-180B41FB96C7}"/>
          </ac:spMkLst>
        </pc:spChg>
        <pc:picChg chg="mod">
          <ac:chgData name="Victor da Silva Carvalho" userId="b36c3d71-31af-49d3-93ac-472c0145821b" providerId="ADAL" clId="{61ED05AC-81F1-4FAB-984F-1129D75DA401}" dt="2024-01-03T19:25:35.605" v="1754" actId="1076"/>
          <ac:picMkLst>
            <pc:docMk/>
            <pc:sldMk cId="3582782112" sldId="701"/>
            <ac:picMk id="3" creationId="{FAF52E37-BAC7-D55A-CBA8-1101C018F6A4}"/>
          </ac:picMkLst>
        </pc:picChg>
        <pc:cxnChg chg="del mod">
          <ac:chgData name="Victor da Silva Carvalho" userId="b36c3d71-31af-49d3-93ac-472c0145821b" providerId="ADAL" clId="{61ED05AC-81F1-4FAB-984F-1129D75DA401}" dt="2024-01-03T17:51:45.791" v="717" actId="478"/>
          <ac:cxnSpMkLst>
            <pc:docMk/>
            <pc:sldMk cId="3582782112" sldId="701"/>
            <ac:cxnSpMk id="15" creationId="{B4C9A78A-0E51-000E-519D-28CE90A18EBE}"/>
          </ac:cxnSpMkLst>
        </pc:cxnChg>
      </pc:sldChg>
      <pc:sldChg chg="del">
        <pc:chgData name="Victor da Silva Carvalho" userId="b36c3d71-31af-49d3-93ac-472c0145821b" providerId="ADAL" clId="{61ED05AC-81F1-4FAB-984F-1129D75DA401}" dt="2024-01-05T20:09:47.420" v="2130" actId="47"/>
        <pc:sldMkLst>
          <pc:docMk/>
          <pc:sldMk cId="4142264114" sldId="724"/>
        </pc:sldMkLst>
      </pc:sldChg>
      <pc:sldChg chg="del">
        <pc:chgData name="Victor da Silva Carvalho" userId="b36c3d71-31af-49d3-93ac-472c0145821b" providerId="ADAL" clId="{61ED05AC-81F1-4FAB-984F-1129D75DA401}" dt="2024-01-03T19:22:25.033" v="1659" actId="47"/>
        <pc:sldMkLst>
          <pc:docMk/>
          <pc:sldMk cId="981265229" sldId="736"/>
        </pc:sldMkLst>
      </pc:sldChg>
      <pc:sldChg chg="ord">
        <pc:chgData name="Victor da Silva Carvalho" userId="b36c3d71-31af-49d3-93ac-472c0145821b" providerId="ADAL" clId="{61ED05AC-81F1-4FAB-984F-1129D75DA401}" dt="2024-01-09T12:57:17.644" v="5264"/>
        <pc:sldMkLst>
          <pc:docMk/>
          <pc:sldMk cId="454197856" sldId="741"/>
        </pc:sldMkLst>
      </pc:sldChg>
      <pc:sldChg chg="del">
        <pc:chgData name="Victor da Silva Carvalho" userId="b36c3d71-31af-49d3-93ac-472c0145821b" providerId="ADAL" clId="{61ED05AC-81F1-4FAB-984F-1129D75DA401}" dt="2024-01-03T19:22:25.033" v="1659" actId="47"/>
        <pc:sldMkLst>
          <pc:docMk/>
          <pc:sldMk cId="4215519880" sldId="742"/>
        </pc:sldMkLst>
      </pc:sldChg>
      <pc:sldChg chg="del">
        <pc:chgData name="Victor da Silva Carvalho" userId="b36c3d71-31af-49d3-93ac-472c0145821b" providerId="ADAL" clId="{61ED05AC-81F1-4FAB-984F-1129D75DA401}" dt="2024-01-09T12:39:05.967" v="5240" actId="47"/>
        <pc:sldMkLst>
          <pc:docMk/>
          <pc:sldMk cId="989303139" sldId="743"/>
        </pc:sldMkLst>
      </pc:sldChg>
      <pc:sldChg chg="del">
        <pc:chgData name="Victor da Silva Carvalho" userId="b36c3d71-31af-49d3-93ac-472c0145821b" providerId="ADAL" clId="{61ED05AC-81F1-4FAB-984F-1129D75DA401}" dt="2024-01-03T19:22:25.033" v="1659" actId="47"/>
        <pc:sldMkLst>
          <pc:docMk/>
          <pc:sldMk cId="2296844549" sldId="744"/>
        </pc:sldMkLst>
      </pc:sldChg>
      <pc:sldChg chg="del">
        <pc:chgData name="Victor da Silva Carvalho" userId="b36c3d71-31af-49d3-93ac-472c0145821b" providerId="ADAL" clId="{61ED05AC-81F1-4FAB-984F-1129D75DA401}" dt="2024-01-09T12:39:05.967" v="5240" actId="47"/>
        <pc:sldMkLst>
          <pc:docMk/>
          <pc:sldMk cId="2634932040" sldId="746"/>
        </pc:sldMkLst>
      </pc:sldChg>
      <pc:sldChg chg="delSp modSp mod delAnim">
        <pc:chgData name="Victor da Silva Carvalho" userId="b36c3d71-31af-49d3-93ac-472c0145821b" providerId="ADAL" clId="{61ED05AC-81F1-4FAB-984F-1129D75DA401}" dt="2024-01-09T12:57:09.031" v="5262" actId="13926"/>
        <pc:sldMkLst>
          <pc:docMk/>
          <pc:sldMk cId="1614571918" sldId="747"/>
        </pc:sldMkLst>
        <pc:spChg chg="del">
          <ac:chgData name="Victor da Silva Carvalho" userId="b36c3d71-31af-49d3-93ac-472c0145821b" providerId="ADAL" clId="{61ED05AC-81F1-4FAB-984F-1129D75DA401}" dt="2024-01-05T20:11:29.132" v="2145" actId="478"/>
          <ac:spMkLst>
            <pc:docMk/>
            <pc:sldMk cId="1614571918" sldId="747"/>
            <ac:spMk id="9" creationId="{1EF52047-1126-CD57-F05D-AC3A1317D0BF}"/>
          </ac:spMkLst>
        </pc:spChg>
        <pc:spChg chg="del">
          <ac:chgData name="Victor da Silva Carvalho" userId="b36c3d71-31af-49d3-93ac-472c0145821b" providerId="ADAL" clId="{61ED05AC-81F1-4FAB-984F-1129D75DA401}" dt="2024-01-05T20:11:29.132" v="2145" actId="478"/>
          <ac:spMkLst>
            <pc:docMk/>
            <pc:sldMk cId="1614571918" sldId="747"/>
            <ac:spMk id="10" creationId="{0B376440-0092-7B9E-2733-6C9CA511CBE7}"/>
          </ac:spMkLst>
        </pc:spChg>
        <pc:spChg chg="del">
          <ac:chgData name="Victor da Silva Carvalho" userId="b36c3d71-31af-49d3-93ac-472c0145821b" providerId="ADAL" clId="{61ED05AC-81F1-4FAB-984F-1129D75DA401}" dt="2024-01-09T12:42:33.921" v="5261" actId="478"/>
          <ac:spMkLst>
            <pc:docMk/>
            <pc:sldMk cId="1614571918" sldId="747"/>
            <ac:spMk id="11" creationId="{30869579-267A-AA11-DC0E-2ADCD95FAC72}"/>
          </ac:spMkLst>
        </pc:spChg>
        <pc:spChg chg="mod">
          <ac:chgData name="Victor da Silva Carvalho" userId="b36c3d71-31af-49d3-93ac-472c0145821b" providerId="ADAL" clId="{61ED05AC-81F1-4FAB-984F-1129D75DA401}" dt="2024-01-09T12:39:11.500" v="5259" actId="20577"/>
          <ac:spMkLst>
            <pc:docMk/>
            <pc:sldMk cId="1614571918" sldId="747"/>
            <ac:spMk id="26" creationId="{7E2F99BD-4331-028C-EAC9-180B41FB96C7}"/>
          </ac:spMkLst>
        </pc:spChg>
        <pc:graphicFrameChg chg="modGraphic">
          <ac:chgData name="Victor da Silva Carvalho" userId="b36c3d71-31af-49d3-93ac-472c0145821b" providerId="ADAL" clId="{61ED05AC-81F1-4FAB-984F-1129D75DA401}" dt="2024-01-09T12:57:09.031" v="5262" actId="13926"/>
          <ac:graphicFrameMkLst>
            <pc:docMk/>
            <pc:sldMk cId="1614571918" sldId="747"/>
            <ac:graphicFrameMk id="4" creationId="{122423E0-5D61-68B9-D9B4-8FF09FAAD814}"/>
          </ac:graphicFrameMkLst>
        </pc:graphicFrameChg>
        <pc:cxnChg chg="del">
          <ac:chgData name="Victor da Silva Carvalho" userId="b36c3d71-31af-49d3-93ac-472c0145821b" providerId="ADAL" clId="{61ED05AC-81F1-4FAB-984F-1129D75DA401}" dt="2024-01-05T20:11:31.611" v="2146" actId="478"/>
          <ac:cxnSpMkLst>
            <pc:docMk/>
            <pc:sldMk cId="1614571918" sldId="747"/>
            <ac:cxnSpMk id="13" creationId="{7A244B2D-37AB-F5FA-37D5-25E53F9285ED}"/>
          </ac:cxnSpMkLst>
        </pc:cxnChg>
      </pc:sldChg>
      <pc:sldChg chg="del">
        <pc:chgData name="Victor da Silva Carvalho" userId="b36c3d71-31af-49d3-93ac-472c0145821b" providerId="ADAL" clId="{61ED05AC-81F1-4FAB-984F-1129D75DA401}" dt="2024-01-09T12:39:32.004" v="5260" actId="47"/>
        <pc:sldMkLst>
          <pc:docMk/>
          <pc:sldMk cId="2371258691" sldId="748"/>
        </pc:sldMkLst>
      </pc:sldChg>
      <pc:sldChg chg="del">
        <pc:chgData name="Victor da Silva Carvalho" userId="b36c3d71-31af-49d3-93ac-472c0145821b" providerId="ADAL" clId="{61ED05AC-81F1-4FAB-984F-1129D75DA401}" dt="2024-01-05T20:10:50.654" v="2139" actId="47"/>
        <pc:sldMkLst>
          <pc:docMk/>
          <pc:sldMk cId="2744163652" sldId="750"/>
        </pc:sldMkLst>
      </pc:sldChg>
      <pc:sldChg chg="del">
        <pc:chgData name="Victor da Silva Carvalho" userId="b36c3d71-31af-49d3-93ac-472c0145821b" providerId="ADAL" clId="{61ED05AC-81F1-4FAB-984F-1129D75DA401}" dt="2024-01-03T19:22:25.033" v="1659" actId="47"/>
        <pc:sldMkLst>
          <pc:docMk/>
          <pc:sldMk cId="3895190984" sldId="751"/>
        </pc:sldMkLst>
      </pc:sldChg>
      <pc:sldChg chg="del">
        <pc:chgData name="Victor da Silva Carvalho" userId="b36c3d71-31af-49d3-93ac-472c0145821b" providerId="ADAL" clId="{61ED05AC-81F1-4FAB-984F-1129D75DA401}" dt="2024-01-09T12:39:05.967" v="5240" actId="47"/>
        <pc:sldMkLst>
          <pc:docMk/>
          <pc:sldMk cId="636154540" sldId="752"/>
        </pc:sldMkLst>
      </pc:sldChg>
      <pc:sldChg chg="addSp delSp modSp del mod">
        <pc:chgData name="Victor da Silva Carvalho" userId="b36c3d71-31af-49d3-93ac-472c0145821b" providerId="ADAL" clId="{61ED05AC-81F1-4FAB-984F-1129D75DA401}" dt="2024-01-09T12:39:32.004" v="5260" actId="47"/>
        <pc:sldMkLst>
          <pc:docMk/>
          <pc:sldMk cId="2573100030" sldId="753"/>
        </pc:sldMkLst>
        <pc:spChg chg="mod">
          <ac:chgData name="Victor da Silva Carvalho" userId="b36c3d71-31af-49d3-93ac-472c0145821b" providerId="ADAL" clId="{61ED05AC-81F1-4FAB-984F-1129D75DA401}" dt="2024-01-05T20:10:02.744" v="2134" actId="20577"/>
          <ac:spMkLst>
            <pc:docMk/>
            <pc:sldMk cId="2573100030" sldId="753"/>
            <ac:spMk id="26" creationId="{7E2F99BD-4331-028C-EAC9-180B41FB96C7}"/>
          </ac:spMkLst>
        </pc:spChg>
        <pc:picChg chg="del">
          <ac:chgData name="Victor da Silva Carvalho" userId="b36c3d71-31af-49d3-93ac-472c0145821b" providerId="ADAL" clId="{61ED05AC-81F1-4FAB-984F-1129D75DA401}" dt="2024-01-05T20:09:56.790" v="2131" actId="478"/>
          <ac:picMkLst>
            <pc:docMk/>
            <pc:sldMk cId="2573100030" sldId="753"/>
            <ac:picMk id="5" creationId="{2603C144-EB0B-8359-FAB0-F234B441F328}"/>
          </ac:picMkLst>
        </pc:picChg>
        <pc:picChg chg="add mod">
          <ac:chgData name="Victor da Silva Carvalho" userId="b36c3d71-31af-49d3-93ac-472c0145821b" providerId="ADAL" clId="{61ED05AC-81F1-4FAB-984F-1129D75DA401}" dt="2024-01-05T20:10:45.843" v="2138" actId="1076"/>
          <ac:picMkLst>
            <pc:docMk/>
            <pc:sldMk cId="2573100030" sldId="753"/>
            <ac:picMk id="1026" creationId="{26201917-5DA9-A4D3-8B9A-EAC9719098AC}"/>
          </ac:picMkLst>
        </pc:picChg>
        <pc:picChg chg="mod">
          <ac:chgData name="Victor da Silva Carvalho" userId="b36c3d71-31af-49d3-93ac-472c0145821b" providerId="ADAL" clId="{61ED05AC-81F1-4FAB-984F-1129D75DA401}" dt="2024-01-05T20:10:05.146" v="2135" actId="1076"/>
          <ac:picMkLst>
            <pc:docMk/>
            <pc:sldMk cId="2573100030" sldId="753"/>
            <ac:picMk id="4098" creationId="{C438C1D8-4D9A-146A-70AB-CCCDD3AD591F}"/>
          </ac:picMkLst>
        </pc:picChg>
        <pc:picChg chg="del">
          <ac:chgData name="Victor da Silva Carvalho" userId="b36c3d71-31af-49d3-93ac-472c0145821b" providerId="ADAL" clId="{61ED05AC-81F1-4FAB-984F-1129D75DA401}" dt="2024-01-05T20:10:06.518" v="2136" actId="478"/>
          <ac:picMkLst>
            <pc:docMk/>
            <pc:sldMk cId="2573100030" sldId="753"/>
            <ac:picMk id="4102" creationId="{D5C1293E-04FF-3FFA-1B12-761FA9ED0353}"/>
          </ac:picMkLst>
        </pc:picChg>
      </pc:sldChg>
      <pc:sldChg chg="del">
        <pc:chgData name="Victor da Silva Carvalho" userId="b36c3d71-31af-49d3-93ac-472c0145821b" providerId="ADAL" clId="{61ED05AC-81F1-4FAB-984F-1129D75DA401}" dt="2024-01-05T20:09:45.051" v="2129" actId="47"/>
        <pc:sldMkLst>
          <pc:docMk/>
          <pc:sldMk cId="3318737032" sldId="754"/>
        </pc:sldMkLst>
      </pc:sldChg>
      <pc:sldChg chg="del">
        <pc:chgData name="Victor da Silva Carvalho" userId="b36c3d71-31af-49d3-93ac-472c0145821b" providerId="ADAL" clId="{61ED05AC-81F1-4FAB-984F-1129D75DA401}" dt="2024-01-05T20:09:45.051" v="2129" actId="47"/>
        <pc:sldMkLst>
          <pc:docMk/>
          <pc:sldMk cId="585319934" sldId="755"/>
        </pc:sldMkLst>
      </pc:sldChg>
      <pc:sldChg chg="del">
        <pc:chgData name="Victor da Silva Carvalho" userId="b36c3d71-31af-49d3-93ac-472c0145821b" providerId="ADAL" clId="{61ED05AC-81F1-4FAB-984F-1129D75DA401}" dt="2024-01-03T14:31:27.416" v="11" actId="47"/>
        <pc:sldMkLst>
          <pc:docMk/>
          <pc:sldMk cId="1060491221" sldId="756"/>
        </pc:sldMkLst>
      </pc:sldChg>
      <pc:sldChg chg="delSp modSp del mod delAnim">
        <pc:chgData name="Victor da Silva Carvalho" userId="b36c3d71-31af-49d3-93ac-472c0145821b" providerId="ADAL" clId="{61ED05AC-81F1-4FAB-984F-1129D75DA401}" dt="2024-01-09T12:39:32.004" v="5260" actId="47"/>
        <pc:sldMkLst>
          <pc:docMk/>
          <pc:sldMk cId="4253765785" sldId="757"/>
        </pc:sldMkLst>
        <pc:spChg chg="del">
          <ac:chgData name="Victor da Silva Carvalho" userId="b36c3d71-31af-49d3-93ac-472c0145821b" providerId="ADAL" clId="{61ED05AC-81F1-4FAB-984F-1129D75DA401}" dt="2024-01-05T20:11:00.718" v="2140" actId="478"/>
          <ac:spMkLst>
            <pc:docMk/>
            <pc:sldMk cId="4253765785" sldId="757"/>
            <ac:spMk id="2" creationId="{CA3FD54B-CF69-5B6C-17B7-9493FB73F1D8}"/>
          </ac:spMkLst>
        </pc:spChg>
        <pc:spChg chg="del">
          <ac:chgData name="Victor da Silva Carvalho" userId="b36c3d71-31af-49d3-93ac-472c0145821b" providerId="ADAL" clId="{61ED05AC-81F1-4FAB-984F-1129D75DA401}" dt="2024-01-05T20:11:00.718" v="2140" actId="478"/>
          <ac:spMkLst>
            <pc:docMk/>
            <pc:sldMk cId="4253765785" sldId="757"/>
            <ac:spMk id="5" creationId="{DB6C009E-D118-AFCD-5945-95BA55F29CBD}"/>
          </ac:spMkLst>
        </pc:spChg>
        <pc:spChg chg="del">
          <ac:chgData name="Victor da Silva Carvalho" userId="b36c3d71-31af-49d3-93ac-472c0145821b" providerId="ADAL" clId="{61ED05AC-81F1-4FAB-984F-1129D75DA401}" dt="2024-01-05T20:11:00.718" v="2140" actId="478"/>
          <ac:spMkLst>
            <pc:docMk/>
            <pc:sldMk cId="4253765785" sldId="757"/>
            <ac:spMk id="6" creationId="{18E2487F-7A08-5069-C6AF-CC820C172BBC}"/>
          </ac:spMkLst>
        </pc:spChg>
        <pc:spChg chg="del">
          <ac:chgData name="Victor da Silva Carvalho" userId="b36c3d71-31af-49d3-93ac-472c0145821b" providerId="ADAL" clId="{61ED05AC-81F1-4FAB-984F-1129D75DA401}" dt="2024-01-05T20:11:00.718" v="2140" actId="478"/>
          <ac:spMkLst>
            <pc:docMk/>
            <pc:sldMk cId="4253765785" sldId="757"/>
            <ac:spMk id="8" creationId="{980910CE-0D49-EDB7-0DBF-FFB29262A57A}"/>
          </ac:spMkLst>
        </pc:spChg>
        <pc:spChg chg="del">
          <ac:chgData name="Victor da Silva Carvalho" userId="b36c3d71-31af-49d3-93ac-472c0145821b" providerId="ADAL" clId="{61ED05AC-81F1-4FAB-984F-1129D75DA401}" dt="2024-01-05T20:11:00.718" v="2140" actId="478"/>
          <ac:spMkLst>
            <pc:docMk/>
            <pc:sldMk cId="4253765785" sldId="757"/>
            <ac:spMk id="10" creationId="{823DD02D-7DF6-1FF9-CA0F-1B550FE29D7C}"/>
          </ac:spMkLst>
        </pc:spChg>
        <pc:picChg chg="mod">
          <ac:chgData name="Victor da Silva Carvalho" userId="b36c3d71-31af-49d3-93ac-472c0145821b" providerId="ADAL" clId="{61ED05AC-81F1-4FAB-984F-1129D75DA401}" dt="2024-01-05T20:11:11.030" v="2143" actId="1076"/>
          <ac:picMkLst>
            <pc:docMk/>
            <pc:sldMk cId="4253765785" sldId="757"/>
            <ac:picMk id="1034" creationId="{2D915480-788C-44B1-84F6-5D4CF8B789A7}"/>
          </ac:picMkLst>
        </pc:picChg>
        <pc:picChg chg="mod">
          <ac:chgData name="Victor da Silva Carvalho" userId="b36c3d71-31af-49d3-93ac-472c0145821b" providerId="ADAL" clId="{61ED05AC-81F1-4FAB-984F-1129D75DA401}" dt="2024-01-05T20:11:07.308" v="2142" actId="1076"/>
          <ac:picMkLst>
            <pc:docMk/>
            <pc:sldMk cId="4253765785" sldId="757"/>
            <ac:picMk id="1036" creationId="{9899B505-72DE-C5E0-1EA5-C032FAFDCA90}"/>
          </ac:picMkLst>
        </pc:picChg>
        <pc:picChg chg="mod">
          <ac:chgData name="Victor da Silva Carvalho" userId="b36c3d71-31af-49d3-93ac-472c0145821b" providerId="ADAL" clId="{61ED05AC-81F1-4FAB-984F-1129D75DA401}" dt="2024-01-05T20:11:05.086" v="2141" actId="1076"/>
          <ac:picMkLst>
            <pc:docMk/>
            <pc:sldMk cId="4253765785" sldId="757"/>
            <ac:picMk id="1038" creationId="{79B6A6E5-31C3-A850-B357-3A6A52B5B3F7}"/>
          </ac:picMkLst>
        </pc:picChg>
      </pc:sldChg>
      <pc:sldChg chg="modSp mod">
        <pc:chgData name="Victor da Silva Carvalho" userId="b36c3d71-31af-49d3-93ac-472c0145821b" providerId="ADAL" clId="{61ED05AC-81F1-4FAB-984F-1129D75DA401}" dt="2024-03-12T17:58:19.886" v="6508" actId="1076"/>
        <pc:sldMkLst>
          <pc:docMk/>
          <pc:sldMk cId="1206958684" sldId="759"/>
        </pc:sldMkLst>
        <pc:spChg chg="mod">
          <ac:chgData name="Victor da Silva Carvalho" userId="b36c3d71-31af-49d3-93ac-472c0145821b" providerId="ADAL" clId="{61ED05AC-81F1-4FAB-984F-1129D75DA401}" dt="2024-03-12T17:58:19.886" v="6508" actId="1076"/>
          <ac:spMkLst>
            <pc:docMk/>
            <pc:sldMk cId="1206958684" sldId="759"/>
            <ac:spMk id="12" creationId="{A0D0A396-42E6-8068-9967-5C1401A59998}"/>
          </ac:spMkLst>
        </pc:spChg>
      </pc:sldChg>
      <pc:sldChg chg="del">
        <pc:chgData name="Victor da Silva Carvalho" userId="b36c3d71-31af-49d3-93ac-472c0145821b" providerId="ADAL" clId="{61ED05AC-81F1-4FAB-984F-1129D75DA401}" dt="2024-01-05T20:11:16.130" v="2144" actId="47"/>
        <pc:sldMkLst>
          <pc:docMk/>
          <pc:sldMk cId="597422890" sldId="760"/>
        </pc:sldMkLst>
      </pc:sldChg>
      <pc:sldChg chg="addSp delSp modSp add mod ord delAnim modAnim">
        <pc:chgData name="Victor da Silva Carvalho" userId="b36c3d71-31af-49d3-93ac-472c0145821b" providerId="ADAL" clId="{61ED05AC-81F1-4FAB-984F-1129D75DA401}" dt="2024-01-05T19:51:41.176" v="1988" actId="478"/>
        <pc:sldMkLst>
          <pc:docMk/>
          <pc:sldMk cId="3245785865" sldId="761"/>
        </pc:sldMkLst>
        <pc:spChg chg="del">
          <ac:chgData name="Victor da Silva Carvalho" userId="b36c3d71-31af-49d3-93ac-472c0145821b" providerId="ADAL" clId="{61ED05AC-81F1-4FAB-984F-1129D75DA401}" dt="2024-01-03T14:31:43.295" v="42" actId="478"/>
          <ac:spMkLst>
            <pc:docMk/>
            <pc:sldMk cId="3245785865" sldId="761"/>
            <ac:spMk id="2" creationId="{1FCF6E35-2A94-4152-45B5-AD22EFBFE10E}"/>
          </ac:spMkLst>
        </pc:spChg>
        <pc:spChg chg="del">
          <ac:chgData name="Victor da Silva Carvalho" userId="b36c3d71-31af-49d3-93ac-472c0145821b" providerId="ADAL" clId="{61ED05AC-81F1-4FAB-984F-1129D75DA401}" dt="2024-01-03T14:31:43.295" v="42" actId="478"/>
          <ac:spMkLst>
            <pc:docMk/>
            <pc:sldMk cId="3245785865" sldId="761"/>
            <ac:spMk id="4" creationId="{119CEE9B-C896-02D1-2F20-E884864B8930}"/>
          </ac:spMkLst>
        </pc:spChg>
        <pc:spChg chg="del">
          <ac:chgData name="Victor da Silva Carvalho" userId="b36c3d71-31af-49d3-93ac-472c0145821b" providerId="ADAL" clId="{61ED05AC-81F1-4FAB-984F-1129D75DA401}" dt="2024-01-03T14:31:43.295" v="42" actId="478"/>
          <ac:spMkLst>
            <pc:docMk/>
            <pc:sldMk cId="3245785865" sldId="761"/>
            <ac:spMk id="5" creationId="{138AAE4A-D4FE-4248-ECBF-15F06DC18F3C}"/>
          </ac:spMkLst>
        </pc:spChg>
        <pc:spChg chg="add mod">
          <ac:chgData name="Victor da Silva Carvalho" userId="b36c3d71-31af-49d3-93ac-472c0145821b" providerId="ADAL" clId="{61ED05AC-81F1-4FAB-984F-1129D75DA401}" dt="2024-01-05T19:10:15.548" v="1832" actId="14100"/>
          <ac:spMkLst>
            <pc:docMk/>
            <pc:sldMk cId="3245785865" sldId="761"/>
            <ac:spMk id="6" creationId="{A32B2F53-6CD6-1322-1153-AD999516E244}"/>
          </ac:spMkLst>
        </pc:spChg>
        <pc:spChg chg="add mod">
          <ac:chgData name="Victor da Silva Carvalho" userId="b36c3d71-31af-49d3-93ac-472c0145821b" providerId="ADAL" clId="{61ED05AC-81F1-4FAB-984F-1129D75DA401}" dt="2024-01-03T18:19:17.264" v="1159" actId="1036"/>
          <ac:spMkLst>
            <pc:docMk/>
            <pc:sldMk cId="3245785865" sldId="761"/>
            <ac:spMk id="7" creationId="{C9182C87-80D0-1AD6-786A-B4B1CDD4FD51}"/>
          </ac:spMkLst>
        </pc:spChg>
        <pc:spChg chg="add del mod">
          <ac:chgData name="Victor da Silva Carvalho" userId="b36c3d71-31af-49d3-93ac-472c0145821b" providerId="ADAL" clId="{61ED05AC-81F1-4FAB-984F-1129D75DA401}" dt="2024-01-03T18:14:49.933" v="930" actId="478"/>
          <ac:spMkLst>
            <pc:docMk/>
            <pc:sldMk cId="3245785865" sldId="761"/>
            <ac:spMk id="8" creationId="{4345F71B-F7CE-60DF-6F22-0369429B14CE}"/>
          </ac:spMkLst>
        </pc:spChg>
        <pc:spChg chg="del">
          <ac:chgData name="Victor da Silva Carvalho" userId="b36c3d71-31af-49d3-93ac-472c0145821b" providerId="ADAL" clId="{61ED05AC-81F1-4FAB-984F-1129D75DA401}" dt="2024-01-03T14:31:43.295" v="42" actId="478"/>
          <ac:spMkLst>
            <pc:docMk/>
            <pc:sldMk cId="3245785865" sldId="761"/>
            <ac:spMk id="9" creationId="{0EA9DBBC-56CA-4880-66E9-ED972291E102}"/>
          </ac:spMkLst>
        </pc:spChg>
        <pc:spChg chg="add mod">
          <ac:chgData name="Victor da Silva Carvalho" userId="b36c3d71-31af-49d3-93ac-472c0145821b" providerId="ADAL" clId="{61ED05AC-81F1-4FAB-984F-1129D75DA401}" dt="2024-01-03T18:28:08.906" v="1315" actId="404"/>
          <ac:spMkLst>
            <pc:docMk/>
            <pc:sldMk cId="3245785865" sldId="761"/>
            <ac:spMk id="10" creationId="{AD985A30-DABD-EE3E-3756-DD148569CD82}"/>
          </ac:spMkLst>
        </pc:spChg>
        <pc:spChg chg="add del mod">
          <ac:chgData name="Victor da Silva Carvalho" userId="b36c3d71-31af-49d3-93ac-472c0145821b" providerId="ADAL" clId="{61ED05AC-81F1-4FAB-984F-1129D75DA401}" dt="2024-01-03T18:14:49.933" v="930" actId="478"/>
          <ac:spMkLst>
            <pc:docMk/>
            <pc:sldMk cId="3245785865" sldId="761"/>
            <ac:spMk id="11" creationId="{FD1F1112-312C-8530-F5C0-3DEC842D19D7}"/>
          </ac:spMkLst>
        </pc:spChg>
        <pc:spChg chg="add mod">
          <ac:chgData name="Victor da Silva Carvalho" userId="b36c3d71-31af-49d3-93ac-472c0145821b" providerId="ADAL" clId="{61ED05AC-81F1-4FAB-984F-1129D75DA401}" dt="2024-01-03T18:19:56.938" v="1245" actId="1035"/>
          <ac:spMkLst>
            <pc:docMk/>
            <pc:sldMk cId="3245785865" sldId="761"/>
            <ac:spMk id="12" creationId="{F96A4914-DB04-09AF-1A07-A45AB6D71630}"/>
          </ac:spMkLst>
        </pc:spChg>
        <pc:spChg chg="del">
          <ac:chgData name="Victor da Silva Carvalho" userId="b36c3d71-31af-49d3-93ac-472c0145821b" providerId="ADAL" clId="{61ED05AC-81F1-4FAB-984F-1129D75DA401}" dt="2024-01-03T14:31:43.295" v="42" actId="478"/>
          <ac:spMkLst>
            <pc:docMk/>
            <pc:sldMk cId="3245785865" sldId="761"/>
            <ac:spMk id="13" creationId="{1813C0F1-C09C-6934-191B-9224080862B6}"/>
          </ac:spMkLst>
        </pc:spChg>
        <pc:spChg chg="add del mod">
          <ac:chgData name="Victor da Silva Carvalho" userId="b36c3d71-31af-49d3-93ac-472c0145821b" providerId="ADAL" clId="{61ED05AC-81F1-4FAB-984F-1129D75DA401}" dt="2024-01-05T19:51:41.176" v="1988" actId="478"/>
          <ac:spMkLst>
            <pc:docMk/>
            <pc:sldMk cId="3245785865" sldId="761"/>
            <ac:spMk id="14" creationId="{B41B153B-DA52-AA8D-8CC7-D3A4D5755ED2}"/>
          </ac:spMkLst>
        </pc:spChg>
        <pc:spChg chg="del">
          <ac:chgData name="Victor da Silva Carvalho" userId="b36c3d71-31af-49d3-93ac-472c0145821b" providerId="ADAL" clId="{61ED05AC-81F1-4FAB-984F-1129D75DA401}" dt="2024-01-03T14:31:43.295" v="42" actId="478"/>
          <ac:spMkLst>
            <pc:docMk/>
            <pc:sldMk cId="3245785865" sldId="761"/>
            <ac:spMk id="16" creationId="{668CF077-B32D-9C11-D494-EE49A56FF9EA}"/>
          </ac:spMkLst>
        </pc:spChg>
        <pc:spChg chg="mod">
          <ac:chgData name="Victor da Silva Carvalho" userId="b36c3d71-31af-49d3-93ac-472c0145821b" providerId="ADAL" clId="{61ED05AC-81F1-4FAB-984F-1129D75DA401}" dt="2024-01-03T17:48:41.483" v="624" actId="20577"/>
          <ac:spMkLst>
            <pc:docMk/>
            <pc:sldMk cId="3245785865" sldId="761"/>
            <ac:spMk id="26" creationId="{7E2F99BD-4331-028C-EAC9-180B41FB96C7}"/>
          </ac:spMkLst>
        </pc:spChg>
        <pc:picChg chg="del">
          <ac:chgData name="Victor da Silva Carvalho" userId="b36c3d71-31af-49d3-93ac-472c0145821b" providerId="ADAL" clId="{61ED05AC-81F1-4FAB-984F-1129D75DA401}" dt="2024-01-03T14:31:43.295" v="42" actId="478"/>
          <ac:picMkLst>
            <pc:docMk/>
            <pc:sldMk cId="3245785865" sldId="761"/>
            <ac:picMk id="3" creationId="{FAF52E37-BAC7-D55A-CBA8-1101C018F6A4}"/>
          </ac:picMkLst>
        </pc:picChg>
        <pc:cxnChg chg="del">
          <ac:chgData name="Victor da Silva Carvalho" userId="b36c3d71-31af-49d3-93ac-472c0145821b" providerId="ADAL" clId="{61ED05AC-81F1-4FAB-984F-1129D75DA401}" dt="2024-01-03T14:31:43.295" v="42" actId="478"/>
          <ac:cxnSpMkLst>
            <pc:docMk/>
            <pc:sldMk cId="3245785865" sldId="761"/>
            <ac:cxnSpMk id="15" creationId="{B4C9A78A-0E51-000E-519D-28CE90A18EBE}"/>
          </ac:cxnSpMkLst>
        </pc:cxnChg>
      </pc:sldChg>
      <pc:sldChg chg="addSp delSp modSp add del mod ord">
        <pc:chgData name="Victor da Silva Carvalho" userId="b36c3d71-31af-49d3-93ac-472c0145821b" providerId="ADAL" clId="{61ED05AC-81F1-4FAB-984F-1129D75DA401}" dt="2024-01-09T13:46:59.238" v="5363" actId="47"/>
        <pc:sldMkLst>
          <pc:docMk/>
          <pc:sldMk cId="3163340010" sldId="762"/>
        </pc:sldMkLst>
        <pc:spChg chg="add mod">
          <ac:chgData name="Victor da Silva Carvalho" userId="b36c3d71-31af-49d3-93ac-472c0145821b" providerId="ADAL" clId="{61ED05AC-81F1-4FAB-984F-1129D75DA401}" dt="2024-01-03T14:39:42.275" v="362" actId="20577"/>
          <ac:spMkLst>
            <pc:docMk/>
            <pc:sldMk cId="3163340010" sldId="762"/>
            <ac:spMk id="2" creationId="{57B39354-6DFA-670B-2C2F-58A47D3046F6}"/>
          </ac:spMkLst>
        </pc:spChg>
        <pc:spChg chg="mod">
          <ac:chgData name="Victor da Silva Carvalho" userId="b36c3d71-31af-49d3-93ac-472c0145821b" providerId="ADAL" clId="{61ED05AC-81F1-4FAB-984F-1129D75DA401}" dt="2024-01-03T14:37:10.827" v="232" actId="14100"/>
          <ac:spMkLst>
            <pc:docMk/>
            <pc:sldMk cId="3163340010" sldId="762"/>
            <ac:spMk id="26" creationId="{7E2F99BD-4331-028C-EAC9-180B41FB96C7}"/>
          </ac:spMkLst>
        </pc:spChg>
        <pc:cxnChg chg="del">
          <ac:chgData name="Victor da Silva Carvalho" userId="b36c3d71-31af-49d3-93ac-472c0145821b" providerId="ADAL" clId="{61ED05AC-81F1-4FAB-984F-1129D75DA401}" dt="2024-01-03T14:37:00.266" v="212" actId="478"/>
          <ac:cxnSpMkLst>
            <pc:docMk/>
            <pc:sldMk cId="3163340010" sldId="762"/>
            <ac:cxnSpMk id="27" creationId="{2C818D22-D6AA-571A-AB87-96B951884088}"/>
          </ac:cxnSpMkLst>
        </pc:cxnChg>
      </pc:sldChg>
      <pc:sldChg chg="addSp delSp modSp add mod ord delAnim modAnim">
        <pc:chgData name="Victor da Silva Carvalho" userId="b36c3d71-31af-49d3-93ac-472c0145821b" providerId="ADAL" clId="{61ED05AC-81F1-4FAB-984F-1129D75DA401}" dt="2024-01-17T18:26:28.233" v="5992"/>
        <pc:sldMkLst>
          <pc:docMk/>
          <pc:sldMk cId="821339639" sldId="798"/>
        </pc:sldMkLst>
        <pc:spChg chg="mod">
          <ac:chgData name="Victor da Silva Carvalho" userId="b36c3d71-31af-49d3-93ac-472c0145821b" providerId="ADAL" clId="{61ED05AC-81F1-4FAB-984F-1129D75DA401}" dt="2024-01-03T18:26:33.078" v="1299" actId="20577"/>
          <ac:spMkLst>
            <pc:docMk/>
            <pc:sldMk cId="821339639" sldId="798"/>
            <ac:spMk id="2" creationId="{2B209458-4013-58DC-E390-59E322D4CECC}"/>
          </ac:spMkLst>
        </pc:spChg>
        <pc:spChg chg="add del mod">
          <ac:chgData name="Victor da Silva Carvalho" userId="b36c3d71-31af-49d3-93ac-472c0145821b" providerId="ADAL" clId="{61ED05AC-81F1-4FAB-984F-1129D75DA401}" dt="2024-01-03T18:21:21.806" v="1261" actId="478"/>
          <ac:spMkLst>
            <pc:docMk/>
            <pc:sldMk cId="821339639" sldId="798"/>
            <ac:spMk id="3" creationId="{B1B5BACB-1C51-FCF2-96AA-C70736CADCC7}"/>
          </ac:spMkLst>
        </pc:spChg>
        <pc:spChg chg="add mod">
          <ac:chgData name="Victor da Silva Carvalho" userId="b36c3d71-31af-49d3-93ac-472c0145821b" providerId="ADAL" clId="{61ED05AC-81F1-4FAB-984F-1129D75DA401}" dt="2024-01-03T18:27:29.964" v="1311" actId="1076"/>
          <ac:spMkLst>
            <pc:docMk/>
            <pc:sldMk cId="821339639" sldId="798"/>
            <ac:spMk id="5" creationId="{200DA787-CAF0-70A4-5EE2-DE9FEFFEABA8}"/>
          </ac:spMkLst>
        </pc:spChg>
        <pc:spChg chg="del">
          <ac:chgData name="Victor da Silva Carvalho" userId="b36c3d71-31af-49d3-93ac-472c0145821b" providerId="ADAL" clId="{61ED05AC-81F1-4FAB-984F-1129D75DA401}" dt="2024-01-03T18:20:43.332" v="1258" actId="478"/>
          <ac:spMkLst>
            <pc:docMk/>
            <pc:sldMk cId="821339639" sldId="798"/>
            <ac:spMk id="12" creationId="{DCFEDBF0-BD01-9809-97B7-2FF7D3780673}"/>
          </ac:spMkLst>
        </pc:spChg>
        <pc:spChg chg="del">
          <ac:chgData name="Victor da Silva Carvalho" userId="b36c3d71-31af-49d3-93ac-472c0145821b" providerId="ADAL" clId="{61ED05AC-81F1-4FAB-984F-1129D75DA401}" dt="2024-01-03T18:20:43.332" v="1258" actId="478"/>
          <ac:spMkLst>
            <pc:docMk/>
            <pc:sldMk cId="821339639" sldId="798"/>
            <ac:spMk id="13" creationId="{7D0DAC4D-1EF1-80AF-279D-53F6B8CFD1F8}"/>
          </ac:spMkLst>
        </pc:spChg>
        <pc:spChg chg="mod">
          <ac:chgData name="Victor da Silva Carvalho" userId="b36c3d71-31af-49d3-93ac-472c0145821b" providerId="ADAL" clId="{61ED05AC-81F1-4FAB-984F-1129D75DA401}" dt="2024-01-03T18:27:00.065" v="1307" actId="1076"/>
          <ac:spMkLst>
            <pc:docMk/>
            <pc:sldMk cId="821339639" sldId="798"/>
            <ac:spMk id="14" creationId="{E460790B-4C4F-B4C3-01BE-F97E07C9A469}"/>
          </ac:spMkLst>
        </pc:spChg>
        <pc:spChg chg="mod">
          <ac:chgData name="Victor da Silva Carvalho" userId="b36c3d71-31af-49d3-93ac-472c0145821b" providerId="ADAL" clId="{61ED05AC-81F1-4FAB-984F-1129D75DA401}" dt="2024-01-03T18:27:04.562" v="1308" actId="14100"/>
          <ac:spMkLst>
            <pc:docMk/>
            <pc:sldMk cId="821339639" sldId="798"/>
            <ac:spMk id="15" creationId="{5E64C88E-C01B-CEC5-CDE0-81C22D1007FC}"/>
          </ac:spMkLst>
        </pc:spChg>
        <pc:spChg chg="mod">
          <ac:chgData name="Victor da Silva Carvalho" userId="b36c3d71-31af-49d3-93ac-472c0145821b" providerId="ADAL" clId="{61ED05AC-81F1-4FAB-984F-1129D75DA401}" dt="2024-01-03T18:27:00.065" v="1307" actId="1076"/>
          <ac:spMkLst>
            <pc:docMk/>
            <pc:sldMk cId="821339639" sldId="798"/>
            <ac:spMk id="18" creationId="{2BAB8803-6D4A-7593-290F-85393B3D2F72}"/>
          </ac:spMkLst>
        </pc:spChg>
        <pc:spChg chg="mod">
          <ac:chgData name="Victor da Silva Carvalho" userId="b36c3d71-31af-49d3-93ac-472c0145821b" providerId="ADAL" clId="{61ED05AC-81F1-4FAB-984F-1129D75DA401}" dt="2024-01-03T18:27:30.438" v="1312" actId="14100"/>
          <ac:spMkLst>
            <pc:docMk/>
            <pc:sldMk cId="821339639" sldId="798"/>
            <ac:spMk id="19" creationId="{7B9F12A9-B434-04FB-C5B3-74276B50DD08}"/>
          </ac:spMkLst>
        </pc:spChg>
        <pc:picChg chg="add del mod">
          <ac:chgData name="Victor da Silva Carvalho" userId="b36c3d71-31af-49d3-93ac-472c0145821b" providerId="ADAL" clId="{61ED05AC-81F1-4FAB-984F-1129D75DA401}" dt="2024-01-03T18:21:21.806" v="1261" actId="478"/>
          <ac:picMkLst>
            <pc:docMk/>
            <pc:sldMk cId="821339639" sldId="798"/>
            <ac:picMk id="4" creationId="{18DA30B9-7E1C-0301-EA7C-488C2ECD4E16}"/>
          </ac:picMkLst>
        </pc:picChg>
        <pc:picChg chg="add mod">
          <ac:chgData name="Victor da Silva Carvalho" userId="b36c3d71-31af-49d3-93ac-472c0145821b" providerId="ADAL" clId="{61ED05AC-81F1-4FAB-984F-1129D75DA401}" dt="2024-01-03T18:27:38.257" v="1313" actId="14100"/>
          <ac:picMkLst>
            <pc:docMk/>
            <pc:sldMk cId="821339639" sldId="798"/>
            <ac:picMk id="6" creationId="{3567B85F-FB07-05F3-3874-44B2F8CDA6D7}"/>
          </ac:picMkLst>
        </pc:picChg>
        <pc:picChg chg="mod">
          <ac:chgData name="Victor da Silva Carvalho" userId="b36c3d71-31af-49d3-93ac-472c0145821b" providerId="ADAL" clId="{61ED05AC-81F1-4FAB-984F-1129D75DA401}" dt="2024-01-03T18:26:29.585" v="1286" actId="1076"/>
          <ac:picMkLst>
            <pc:docMk/>
            <pc:sldMk cId="821339639" sldId="798"/>
            <ac:picMk id="9" creationId="{BB6E40CD-0803-B22E-7F92-816F43F01C88}"/>
          </ac:picMkLst>
        </pc:picChg>
        <pc:picChg chg="del">
          <ac:chgData name="Victor da Silva Carvalho" userId="b36c3d71-31af-49d3-93ac-472c0145821b" providerId="ADAL" clId="{61ED05AC-81F1-4FAB-984F-1129D75DA401}" dt="2024-01-03T18:20:43.332" v="1258" actId="478"/>
          <ac:picMkLst>
            <pc:docMk/>
            <pc:sldMk cId="821339639" sldId="798"/>
            <ac:picMk id="11" creationId="{DE029FD9-7284-4CBC-5009-EBA57AB1992F}"/>
          </ac:picMkLst>
        </pc:picChg>
      </pc:sldChg>
      <pc:sldChg chg="addSp delSp modSp add mod delAnim modAnim">
        <pc:chgData name="Victor da Silva Carvalho" userId="b36c3d71-31af-49d3-93ac-472c0145821b" providerId="ADAL" clId="{61ED05AC-81F1-4FAB-984F-1129D75DA401}" dt="2024-01-26T14:44:45.477" v="6256" actId="1076"/>
        <pc:sldMkLst>
          <pc:docMk/>
          <pc:sldMk cId="4042332297" sldId="799"/>
        </pc:sldMkLst>
        <pc:spChg chg="mod">
          <ac:chgData name="Victor da Silva Carvalho" userId="b36c3d71-31af-49d3-93ac-472c0145821b" providerId="ADAL" clId="{61ED05AC-81F1-4FAB-984F-1129D75DA401}" dt="2024-01-05T20:09:07.271" v="2110" actId="20577"/>
          <ac:spMkLst>
            <pc:docMk/>
            <pc:sldMk cId="4042332297" sldId="799"/>
            <ac:spMk id="2" creationId="{2B209458-4013-58DC-E390-59E322D4CECC}"/>
          </ac:spMkLst>
        </pc:spChg>
        <pc:spChg chg="add mod">
          <ac:chgData name="Victor da Silva Carvalho" userId="b36c3d71-31af-49d3-93ac-472c0145821b" providerId="ADAL" clId="{61ED05AC-81F1-4FAB-984F-1129D75DA401}" dt="2024-01-05T20:09:13.011" v="2128" actId="20577"/>
          <ac:spMkLst>
            <pc:docMk/>
            <pc:sldMk cId="4042332297" sldId="799"/>
            <ac:spMk id="3" creationId="{04793F49-552D-95C5-CF77-666EABEF9740}"/>
          </ac:spMkLst>
        </pc:spChg>
        <pc:spChg chg="add mod">
          <ac:chgData name="Victor da Silva Carvalho" userId="b36c3d71-31af-49d3-93ac-472c0145821b" providerId="ADAL" clId="{61ED05AC-81F1-4FAB-984F-1129D75DA401}" dt="2024-01-05T20:08:47.653" v="2109" actId="20577"/>
          <ac:spMkLst>
            <pc:docMk/>
            <pc:sldMk cId="4042332297" sldId="799"/>
            <ac:spMk id="4" creationId="{54C78917-5981-3426-B147-C5D4D9D1B55D}"/>
          </ac:spMkLst>
        </pc:spChg>
        <pc:spChg chg="add del">
          <ac:chgData name="Victor da Silva Carvalho" userId="b36c3d71-31af-49d3-93ac-472c0145821b" providerId="ADAL" clId="{61ED05AC-81F1-4FAB-984F-1129D75DA401}" dt="2024-01-03T18:31:46.079" v="1411" actId="478"/>
          <ac:spMkLst>
            <pc:docMk/>
            <pc:sldMk cId="4042332297" sldId="799"/>
            <ac:spMk id="5" creationId="{200DA787-CAF0-70A4-5EE2-DE9FEFFEABA8}"/>
          </ac:spMkLst>
        </pc:spChg>
        <pc:spChg chg="add mod">
          <ac:chgData name="Victor da Silva Carvalho" userId="b36c3d71-31af-49d3-93ac-472c0145821b" providerId="ADAL" clId="{61ED05AC-81F1-4FAB-984F-1129D75DA401}" dt="2024-01-26T14:44:45.477" v="6256" actId="1076"/>
          <ac:spMkLst>
            <pc:docMk/>
            <pc:sldMk cId="4042332297" sldId="799"/>
            <ac:spMk id="9" creationId="{2EA8A10D-3818-AF7F-D378-BA99098E10A2}"/>
          </ac:spMkLst>
        </pc:spChg>
        <pc:spChg chg="add mod">
          <ac:chgData name="Victor da Silva Carvalho" userId="b36c3d71-31af-49d3-93ac-472c0145821b" providerId="ADAL" clId="{61ED05AC-81F1-4FAB-984F-1129D75DA401}" dt="2024-01-26T14:44:42.859" v="6255" actId="1076"/>
          <ac:spMkLst>
            <pc:docMk/>
            <pc:sldMk cId="4042332297" sldId="799"/>
            <ac:spMk id="10" creationId="{76E74972-1703-454E-DA2B-6E2F9E6AF910}"/>
          </ac:spMkLst>
        </pc:spChg>
        <pc:spChg chg="add ord">
          <ac:chgData name="Victor da Silva Carvalho" userId="b36c3d71-31af-49d3-93ac-472c0145821b" providerId="ADAL" clId="{61ED05AC-81F1-4FAB-984F-1129D75DA401}" dt="2024-01-18T17:14:29.542" v="6086" actId="167"/>
          <ac:spMkLst>
            <pc:docMk/>
            <pc:sldMk cId="4042332297" sldId="799"/>
            <ac:spMk id="11" creationId="{4039A225-6E97-0DA0-1BBE-8A15AEE15AA2}"/>
          </ac:spMkLst>
        </pc:spChg>
        <pc:spChg chg="add del mod">
          <ac:chgData name="Victor da Silva Carvalho" userId="b36c3d71-31af-49d3-93ac-472c0145821b" providerId="ADAL" clId="{61ED05AC-81F1-4FAB-984F-1129D75DA401}" dt="2024-01-03T18:35:09.276" v="1635" actId="478"/>
          <ac:spMkLst>
            <pc:docMk/>
            <pc:sldMk cId="4042332297" sldId="799"/>
            <ac:spMk id="11" creationId="{48637747-D22A-1DC4-7453-EDFA76B1E3EE}"/>
          </ac:spMkLst>
        </pc:spChg>
        <pc:spChg chg="add del mod">
          <ac:chgData name="Victor da Silva Carvalho" userId="b36c3d71-31af-49d3-93ac-472c0145821b" providerId="ADAL" clId="{61ED05AC-81F1-4FAB-984F-1129D75DA401}" dt="2024-01-03T18:35:09.276" v="1635" actId="478"/>
          <ac:spMkLst>
            <pc:docMk/>
            <pc:sldMk cId="4042332297" sldId="799"/>
            <ac:spMk id="12" creationId="{2A5A73A8-FDE6-338A-419A-BBB205DF69C0}"/>
          </ac:spMkLst>
        </pc:spChg>
        <pc:spChg chg="add del mod">
          <ac:chgData name="Victor da Silva Carvalho" userId="b36c3d71-31af-49d3-93ac-472c0145821b" providerId="ADAL" clId="{61ED05AC-81F1-4FAB-984F-1129D75DA401}" dt="2024-01-03T18:35:11.504" v="1636" actId="478"/>
          <ac:spMkLst>
            <pc:docMk/>
            <pc:sldMk cId="4042332297" sldId="799"/>
            <ac:spMk id="13" creationId="{B466C55C-412E-0202-A3B8-7B1D61829BAA}"/>
          </ac:spMkLst>
        </pc:spChg>
        <pc:spChg chg="add del">
          <ac:chgData name="Victor da Silva Carvalho" userId="b36c3d71-31af-49d3-93ac-472c0145821b" providerId="ADAL" clId="{61ED05AC-81F1-4FAB-984F-1129D75DA401}" dt="2024-01-03T18:31:43.757" v="1410" actId="478"/>
          <ac:spMkLst>
            <pc:docMk/>
            <pc:sldMk cId="4042332297" sldId="799"/>
            <ac:spMk id="14" creationId="{E460790B-4C4F-B4C3-01BE-F97E07C9A469}"/>
          </ac:spMkLst>
        </pc:spChg>
        <pc:spChg chg="add del">
          <ac:chgData name="Victor da Silva Carvalho" userId="b36c3d71-31af-49d3-93ac-472c0145821b" providerId="ADAL" clId="{61ED05AC-81F1-4FAB-984F-1129D75DA401}" dt="2024-01-03T18:31:46.079" v="1411" actId="478"/>
          <ac:spMkLst>
            <pc:docMk/>
            <pc:sldMk cId="4042332297" sldId="799"/>
            <ac:spMk id="15" creationId="{5E64C88E-C01B-CEC5-CDE0-81C22D1007FC}"/>
          </ac:spMkLst>
        </pc:spChg>
        <pc:spChg chg="add del">
          <ac:chgData name="Victor da Silva Carvalho" userId="b36c3d71-31af-49d3-93ac-472c0145821b" providerId="ADAL" clId="{61ED05AC-81F1-4FAB-984F-1129D75DA401}" dt="2024-01-03T18:31:43.757" v="1410" actId="478"/>
          <ac:spMkLst>
            <pc:docMk/>
            <pc:sldMk cId="4042332297" sldId="799"/>
            <ac:spMk id="18" creationId="{2BAB8803-6D4A-7593-290F-85393B3D2F72}"/>
          </ac:spMkLst>
        </pc:spChg>
        <pc:spChg chg="add del">
          <ac:chgData name="Victor da Silva Carvalho" userId="b36c3d71-31af-49d3-93ac-472c0145821b" providerId="ADAL" clId="{61ED05AC-81F1-4FAB-984F-1129D75DA401}" dt="2024-01-03T18:31:46.079" v="1411" actId="478"/>
          <ac:spMkLst>
            <pc:docMk/>
            <pc:sldMk cId="4042332297" sldId="799"/>
            <ac:spMk id="19" creationId="{7B9F12A9-B434-04FB-C5B3-74276B50DD08}"/>
          </ac:spMkLst>
        </pc:spChg>
        <pc:picChg chg="add del">
          <ac:chgData name="Victor da Silva Carvalho" userId="b36c3d71-31af-49d3-93ac-472c0145821b" providerId="ADAL" clId="{61ED05AC-81F1-4FAB-984F-1129D75DA401}" dt="2024-01-03T18:31:43.757" v="1410" actId="478"/>
          <ac:picMkLst>
            <pc:docMk/>
            <pc:sldMk cId="4042332297" sldId="799"/>
            <ac:picMk id="6" creationId="{3567B85F-FB07-05F3-3874-44B2F8CDA6D7}"/>
          </ac:picMkLst>
        </pc:picChg>
        <pc:picChg chg="add del">
          <ac:chgData name="Victor da Silva Carvalho" userId="b36c3d71-31af-49d3-93ac-472c0145821b" providerId="ADAL" clId="{61ED05AC-81F1-4FAB-984F-1129D75DA401}" dt="2024-01-18T17:13:34.889" v="6041" actId="22"/>
          <ac:picMkLst>
            <pc:docMk/>
            <pc:sldMk cId="4042332297" sldId="799"/>
            <ac:picMk id="6" creationId="{B6469325-3369-0B09-CBF5-335D6EA516EC}"/>
          </ac:picMkLst>
        </pc:picChg>
        <pc:picChg chg="add mod">
          <ac:chgData name="Victor da Silva Carvalho" userId="b36c3d71-31af-49d3-93ac-472c0145821b" providerId="ADAL" clId="{61ED05AC-81F1-4FAB-984F-1129D75DA401}" dt="2024-01-03T18:34:11.001" v="1560" actId="1076"/>
          <ac:picMkLst>
            <pc:docMk/>
            <pc:sldMk cId="4042332297" sldId="799"/>
            <ac:picMk id="8" creationId="{0E957A94-C623-4ADE-188B-04E70CFDD408}"/>
          </ac:picMkLst>
        </pc:picChg>
        <pc:picChg chg="del">
          <ac:chgData name="Victor da Silva Carvalho" userId="b36c3d71-31af-49d3-93ac-472c0145821b" providerId="ADAL" clId="{61ED05AC-81F1-4FAB-984F-1129D75DA401}" dt="2024-01-03T18:31:02.139" v="1399" actId="478"/>
          <ac:picMkLst>
            <pc:docMk/>
            <pc:sldMk cId="4042332297" sldId="799"/>
            <ac:picMk id="9" creationId="{BB6E40CD-0803-B22E-7F92-816F43F01C88}"/>
          </ac:picMkLst>
        </pc:picChg>
        <pc:cxnChg chg="mod">
          <ac:chgData name="Victor da Silva Carvalho" userId="b36c3d71-31af-49d3-93ac-472c0145821b" providerId="ADAL" clId="{61ED05AC-81F1-4FAB-984F-1129D75DA401}" dt="2024-01-03T18:31:38.321" v="1408" actId="1076"/>
          <ac:cxnSpMkLst>
            <pc:docMk/>
            <pc:sldMk cId="4042332297" sldId="799"/>
            <ac:cxnSpMk id="7" creationId="{23A29F03-3446-278C-4D8D-CE98A0D99ACF}"/>
          </ac:cxnSpMkLst>
        </pc:cxnChg>
      </pc:sldChg>
      <pc:sldChg chg="addSp delSp modSp add del mod ord delAnim modAnim">
        <pc:chgData name="Victor da Silva Carvalho" userId="b36c3d71-31af-49d3-93ac-472c0145821b" providerId="ADAL" clId="{61ED05AC-81F1-4FAB-984F-1129D75DA401}" dt="2024-01-09T14:07:21.465" v="5573" actId="47"/>
        <pc:sldMkLst>
          <pc:docMk/>
          <pc:sldMk cId="2082439076" sldId="800"/>
        </pc:sldMkLst>
        <pc:spChg chg="mod">
          <ac:chgData name="Victor da Silva Carvalho" userId="b36c3d71-31af-49d3-93ac-472c0145821b" providerId="ADAL" clId="{61ED05AC-81F1-4FAB-984F-1129D75DA401}" dt="2024-01-08T14:58:22.659" v="5119" actId="20577"/>
          <ac:spMkLst>
            <pc:docMk/>
            <pc:sldMk cId="2082439076" sldId="800"/>
            <ac:spMk id="2" creationId="{2B209458-4013-58DC-E390-59E322D4CECC}"/>
          </ac:spMkLst>
        </pc:spChg>
        <pc:spChg chg="del">
          <ac:chgData name="Victor da Silva Carvalho" userId="b36c3d71-31af-49d3-93ac-472c0145821b" providerId="ADAL" clId="{61ED05AC-81F1-4FAB-984F-1129D75DA401}" dt="2024-01-03T19:28:54.016" v="1825" actId="478"/>
          <ac:spMkLst>
            <pc:docMk/>
            <pc:sldMk cId="2082439076" sldId="800"/>
            <ac:spMk id="3" creationId="{04793F49-552D-95C5-CF77-666EABEF9740}"/>
          </ac:spMkLst>
        </pc:spChg>
        <pc:spChg chg="add mod">
          <ac:chgData name="Victor da Silva Carvalho" userId="b36c3d71-31af-49d3-93ac-472c0145821b" providerId="ADAL" clId="{61ED05AC-81F1-4FAB-984F-1129D75DA401}" dt="2024-01-09T12:38:37.462" v="5239" actId="20577"/>
          <ac:spMkLst>
            <pc:docMk/>
            <pc:sldMk cId="2082439076" sldId="800"/>
            <ac:spMk id="3" creationId="{AF5BDD84-E711-C80A-AA54-98F46F44D77A}"/>
          </ac:spMkLst>
        </pc:spChg>
        <pc:spChg chg="del">
          <ac:chgData name="Victor da Silva Carvalho" userId="b36c3d71-31af-49d3-93ac-472c0145821b" providerId="ADAL" clId="{61ED05AC-81F1-4FAB-984F-1129D75DA401}" dt="2024-01-03T19:28:54.016" v="1825" actId="478"/>
          <ac:spMkLst>
            <pc:docMk/>
            <pc:sldMk cId="2082439076" sldId="800"/>
            <ac:spMk id="4" creationId="{54C78917-5981-3426-B147-C5D4D9D1B55D}"/>
          </ac:spMkLst>
        </pc:spChg>
        <pc:spChg chg="add mod">
          <ac:chgData name="Victor da Silva Carvalho" userId="b36c3d71-31af-49d3-93ac-472c0145821b" providerId="ADAL" clId="{61ED05AC-81F1-4FAB-984F-1129D75DA401}" dt="2024-01-09T12:38:27.875" v="5237" actId="1076"/>
          <ac:spMkLst>
            <pc:docMk/>
            <pc:sldMk cId="2082439076" sldId="800"/>
            <ac:spMk id="4" creationId="{7D980267-3DCB-00DA-E8A7-51957CB620ED}"/>
          </ac:spMkLst>
        </pc:spChg>
        <pc:spChg chg="add mod">
          <ac:chgData name="Victor da Silva Carvalho" userId="b36c3d71-31af-49d3-93ac-472c0145821b" providerId="ADAL" clId="{61ED05AC-81F1-4FAB-984F-1129D75DA401}" dt="2024-01-03T19:29:05.967" v="1827" actId="207"/>
          <ac:spMkLst>
            <pc:docMk/>
            <pc:sldMk cId="2082439076" sldId="800"/>
            <ac:spMk id="5" creationId="{45F9ED22-3A11-D72F-9033-E4B9F8AFC3E7}"/>
          </ac:spMkLst>
        </pc:spChg>
        <pc:spChg chg="add del mod">
          <ac:chgData name="Victor da Silva Carvalho" userId="b36c3d71-31af-49d3-93ac-472c0145821b" providerId="ADAL" clId="{61ED05AC-81F1-4FAB-984F-1129D75DA401}" dt="2024-01-08T14:59:10.381" v="5141" actId="478"/>
          <ac:spMkLst>
            <pc:docMk/>
            <pc:sldMk cId="2082439076" sldId="800"/>
            <ac:spMk id="6" creationId="{5C4F462D-D174-E64A-EF53-E3335D52A636}"/>
          </ac:spMkLst>
        </pc:spChg>
        <pc:spChg chg="add del mod">
          <ac:chgData name="Victor da Silva Carvalho" userId="b36c3d71-31af-49d3-93ac-472c0145821b" providerId="ADAL" clId="{61ED05AC-81F1-4FAB-984F-1129D75DA401}" dt="2024-01-08T14:59:10.381" v="5141" actId="478"/>
          <ac:spMkLst>
            <pc:docMk/>
            <pc:sldMk cId="2082439076" sldId="800"/>
            <ac:spMk id="9" creationId="{A0DAB61F-BDD4-9FC5-0E71-501C16F93516}"/>
          </ac:spMkLst>
        </pc:spChg>
        <pc:spChg chg="del">
          <ac:chgData name="Victor da Silva Carvalho" userId="b36c3d71-31af-49d3-93ac-472c0145821b" providerId="ADAL" clId="{61ED05AC-81F1-4FAB-984F-1129D75DA401}" dt="2024-01-03T19:28:54.016" v="1825" actId="478"/>
          <ac:spMkLst>
            <pc:docMk/>
            <pc:sldMk cId="2082439076" sldId="800"/>
            <ac:spMk id="10" creationId="{76E74972-1703-454E-DA2B-6E2F9E6AF910}"/>
          </ac:spMkLst>
        </pc:spChg>
        <pc:spChg chg="add del mod">
          <ac:chgData name="Victor da Silva Carvalho" userId="b36c3d71-31af-49d3-93ac-472c0145821b" providerId="ADAL" clId="{61ED05AC-81F1-4FAB-984F-1129D75DA401}" dt="2024-01-08T14:59:10.381" v="5141" actId="478"/>
          <ac:spMkLst>
            <pc:docMk/>
            <pc:sldMk cId="2082439076" sldId="800"/>
            <ac:spMk id="11" creationId="{99AEFAE0-F36E-1B83-46BC-513671DE3614}"/>
          </ac:spMkLst>
        </pc:spChg>
        <pc:spChg chg="add del mod">
          <ac:chgData name="Victor da Silva Carvalho" userId="b36c3d71-31af-49d3-93ac-472c0145821b" providerId="ADAL" clId="{61ED05AC-81F1-4FAB-984F-1129D75DA401}" dt="2024-01-08T14:59:10.381" v="5141" actId="478"/>
          <ac:spMkLst>
            <pc:docMk/>
            <pc:sldMk cId="2082439076" sldId="800"/>
            <ac:spMk id="12" creationId="{3A93C41E-89AA-6D72-5671-EB664C64AF46}"/>
          </ac:spMkLst>
        </pc:spChg>
        <pc:picChg chg="del">
          <ac:chgData name="Victor da Silva Carvalho" userId="b36c3d71-31af-49d3-93ac-472c0145821b" providerId="ADAL" clId="{61ED05AC-81F1-4FAB-984F-1129D75DA401}" dt="2024-01-03T19:28:54.016" v="1825" actId="478"/>
          <ac:picMkLst>
            <pc:docMk/>
            <pc:sldMk cId="2082439076" sldId="800"/>
            <ac:picMk id="8" creationId="{0E957A94-C623-4ADE-188B-04E70CFDD408}"/>
          </ac:picMkLst>
        </pc:picChg>
      </pc:sldChg>
      <pc:sldChg chg="modSp add mod ord">
        <pc:chgData name="Victor da Silva Carvalho" userId="b36c3d71-31af-49d3-93ac-472c0145821b" providerId="ADAL" clId="{61ED05AC-81F1-4FAB-984F-1129D75DA401}" dt="2024-01-17T18:33:34.466" v="6011" actId="20577"/>
        <pc:sldMkLst>
          <pc:docMk/>
          <pc:sldMk cId="1440263998" sldId="801"/>
        </pc:sldMkLst>
        <pc:spChg chg="mod">
          <ac:chgData name="Victor da Silva Carvalho" userId="b36c3d71-31af-49d3-93ac-472c0145821b" providerId="ADAL" clId="{61ED05AC-81F1-4FAB-984F-1129D75DA401}" dt="2024-01-17T18:33:34.466" v="6011" actId="20577"/>
          <ac:spMkLst>
            <pc:docMk/>
            <pc:sldMk cId="1440263998" sldId="801"/>
            <ac:spMk id="14" creationId="{B41B153B-DA52-AA8D-8CC7-D3A4D5755ED2}"/>
          </ac:spMkLst>
        </pc:spChg>
      </pc:sldChg>
      <pc:sldChg chg="addSp delSp modSp add mod delAnim modAnim modNotesTx">
        <pc:chgData name="Victor da Silva Carvalho" userId="b36c3d71-31af-49d3-93ac-472c0145821b" providerId="ADAL" clId="{61ED05AC-81F1-4FAB-984F-1129D75DA401}" dt="2024-01-09T16:33:30.097" v="5735" actId="20577"/>
        <pc:sldMkLst>
          <pc:docMk/>
          <pc:sldMk cId="3517361907" sldId="802"/>
        </pc:sldMkLst>
        <pc:spChg chg="mod">
          <ac:chgData name="Victor da Silva Carvalho" userId="b36c3d71-31af-49d3-93ac-472c0145821b" providerId="ADAL" clId="{61ED05AC-81F1-4FAB-984F-1129D75DA401}" dt="2024-01-05T20:29:09.512" v="2656" actId="1036"/>
          <ac:spMkLst>
            <pc:docMk/>
            <pc:sldMk cId="3517361907" sldId="802"/>
            <ac:spMk id="2" creationId="{2B209458-4013-58DC-E390-59E322D4CECC}"/>
          </ac:spMkLst>
        </pc:spChg>
        <pc:spChg chg="add mod">
          <ac:chgData name="Victor da Silva Carvalho" userId="b36c3d71-31af-49d3-93ac-472c0145821b" providerId="ADAL" clId="{61ED05AC-81F1-4FAB-984F-1129D75DA401}" dt="2024-01-08T13:24:26.582" v="4226" actId="1037"/>
          <ac:spMkLst>
            <pc:docMk/>
            <pc:sldMk cId="3517361907" sldId="802"/>
            <ac:spMk id="3" creationId="{C5791A84-08B0-93C4-5852-EF3D533B26D8}"/>
          </ac:spMkLst>
        </pc:spChg>
        <pc:spChg chg="add del mod">
          <ac:chgData name="Victor da Silva Carvalho" userId="b36c3d71-31af-49d3-93ac-472c0145821b" providerId="ADAL" clId="{61ED05AC-81F1-4FAB-984F-1129D75DA401}" dt="2024-01-05T20:24:05.351" v="2273" actId="478"/>
          <ac:spMkLst>
            <pc:docMk/>
            <pc:sldMk cId="3517361907" sldId="802"/>
            <ac:spMk id="3" creationId="{F6941F28-5018-412B-F688-121EDF6B08DC}"/>
          </ac:spMkLst>
        </pc:spChg>
        <pc:spChg chg="add mod">
          <ac:chgData name="Victor da Silva Carvalho" userId="b36c3d71-31af-49d3-93ac-472c0145821b" providerId="ADAL" clId="{61ED05AC-81F1-4FAB-984F-1129D75DA401}" dt="2024-01-08T13:24:26.582" v="4226" actId="1037"/>
          <ac:spMkLst>
            <pc:docMk/>
            <pc:sldMk cId="3517361907" sldId="802"/>
            <ac:spMk id="4" creationId="{552531FF-8F97-5A51-38DF-131EA0A93F71}"/>
          </ac:spMkLst>
        </pc:spChg>
        <pc:spChg chg="del">
          <ac:chgData name="Victor da Silva Carvalho" userId="b36c3d71-31af-49d3-93ac-472c0145821b" providerId="ADAL" clId="{61ED05AC-81F1-4FAB-984F-1129D75DA401}" dt="2024-01-05T20:20:35.503" v="2218" actId="478"/>
          <ac:spMkLst>
            <pc:docMk/>
            <pc:sldMk cId="3517361907" sldId="802"/>
            <ac:spMk id="5" creationId="{45F9ED22-3A11-D72F-9033-E4B9F8AFC3E7}"/>
          </ac:spMkLst>
        </pc:spChg>
        <pc:spChg chg="add mod">
          <ac:chgData name="Victor da Silva Carvalho" userId="b36c3d71-31af-49d3-93ac-472c0145821b" providerId="ADAL" clId="{61ED05AC-81F1-4FAB-984F-1129D75DA401}" dt="2024-01-08T13:24:26.582" v="4226" actId="1037"/>
          <ac:spMkLst>
            <pc:docMk/>
            <pc:sldMk cId="3517361907" sldId="802"/>
            <ac:spMk id="5" creationId="{8A3F1516-A003-8A9B-A338-4BA431A9F81B}"/>
          </ac:spMkLst>
        </pc:spChg>
        <pc:spChg chg="del mod">
          <ac:chgData name="Victor da Silva Carvalho" userId="b36c3d71-31af-49d3-93ac-472c0145821b" providerId="ADAL" clId="{61ED05AC-81F1-4FAB-984F-1129D75DA401}" dt="2024-01-05T20:24:05.351" v="2273" actId="478"/>
          <ac:spMkLst>
            <pc:docMk/>
            <pc:sldMk cId="3517361907" sldId="802"/>
            <ac:spMk id="6" creationId="{5C4F462D-D174-E64A-EF53-E3335D52A636}"/>
          </ac:spMkLst>
        </pc:spChg>
        <pc:spChg chg="del">
          <ac:chgData name="Victor da Silva Carvalho" userId="b36c3d71-31af-49d3-93ac-472c0145821b" providerId="ADAL" clId="{61ED05AC-81F1-4FAB-984F-1129D75DA401}" dt="2024-01-05T20:19:39.187" v="2196" actId="478"/>
          <ac:spMkLst>
            <pc:docMk/>
            <pc:sldMk cId="3517361907" sldId="802"/>
            <ac:spMk id="9" creationId="{A0DAB61F-BDD4-9FC5-0E71-501C16F93516}"/>
          </ac:spMkLst>
        </pc:spChg>
        <pc:spChg chg="del">
          <ac:chgData name="Victor da Silva Carvalho" userId="b36c3d71-31af-49d3-93ac-472c0145821b" providerId="ADAL" clId="{61ED05AC-81F1-4FAB-984F-1129D75DA401}" dt="2024-01-05T20:19:47.540" v="2197" actId="478"/>
          <ac:spMkLst>
            <pc:docMk/>
            <pc:sldMk cId="3517361907" sldId="802"/>
            <ac:spMk id="11" creationId="{99AEFAE0-F36E-1B83-46BC-513671DE3614}"/>
          </ac:spMkLst>
        </pc:spChg>
        <pc:spChg chg="del mod">
          <ac:chgData name="Victor da Silva Carvalho" userId="b36c3d71-31af-49d3-93ac-472c0145821b" providerId="ADAL" clId="{61ED05AC-81F1-4FAB-984F-1129D75DA401}" dt="2024-01-05T20:22:02.255" v="2232" actId="478"/>
          <ac:spMkLst>
            <pc:docMk/>
            <pc:sldMk cId="3517361907" sldId="802"/>
            <ac:spMk id="12" creationId="{3A93C41E-89AA-6D72-5671-EB664C64AF46}"/>
          </ac:spMkLst>
        </pc:spChg>
        <pc:spChg chg="add del mod">
          <ac:chgData name="Victor da Silva Carvalho" userId="b36c3d71-31af-49d3-93ac-472c0145821b" providerId="ADAL" clId="{61ED05AC-81F1-4FAB-984F-1129D75DA401}" dt="2024-01-05T20:24:05.351" v="2273" actId="478"/>
          <ac:spMkLst>
            <pc:docMk/>
            <pc:sldMk cId="3517361907" sldId="802"/>
            <ac:spMk id="14" creationId="{5F5D4573-731C-466C-E5FE-40EA88CEB062}"/>
          </ac:spMkLst>
        </pc:spChg>
        <pc:spChg chg="add mod">
          <ac:chgData name="Victor da Silva Carvalho" userId="b36c3d71-31af-49d3-93ac-472c0145821b" providerId="ADAL" clId="{61ED05AC-81F1-4FAB-984F-1129D75DA401}" dt="2024-01-05T20:27:10.321" v="2610" actId="1035"/>
          <ac:spMkLst>
            <pc:docMk/>
            <pc:sldMk cId="3517361907" sldId="802"/>
            <ac:spMk id="22" creationId="{E57F2781-6445-D1D1-AF19-B5E11643D9D7}"/>
          </ac:spMkLst>
        </pc:spChg>
        <pc:spChg chg="add mod">
          <ac:chgData name="Victor da Silva Carvalho" userId="b36c3d71-31af-49d3-93ac-472c0145821b" providerId="ADAL" clId="{61ED05AC-81F1-4FAB-984F-1129D75DA401}" dt="2024-01-05T20:27:06.506" v="2607" actId="207"/>
          <ac:spMkLst>
            <pc:docMk/>
            <pc:sldMk cId="3517361907" sldId="802"/>
            <ac:spMk id="23" creationId="{59692BFB-D86D-18FB-2EE9-E29997261108}"/>
          </ac:spMkLst>
        </pc:spChg>
        <pc:spChg chg="add mod">
          <ac:chgData name="Victor da Silva Carvalho" userId="b36c3d71-31af-49d3-93ac-472c0145821b" providerId="ADAL" clId="{61ED05AC-81F1-4FAB-984F-1129D75DA401}" dt="2024-01-05T20:27:15.595" v="2613" actId="1036"/>
          <ac:spMkLst>
            <pc:docMk/>
            <pc:sldMk cId="3517361907" sldId="802"/>
            <ac:spMk id="25" creationId="{A821DE1F-FA19-44F1-956F-3430152A4C58}"/>
          </ac:spMkLst>
        </pc:spChg>
        <pc:spChg chg="add mod">
          <ac:chgData name="Victor da Silva Carvalho" userId="b36c3d71-31af-49d3-93ac-472c0145821b" providerId="ADAL" clId="{61ED05AC-81F1-4FAB-984F-1129D75DA401}" dt="2024-01-05T20:27:15.595" v="2613" actId="1036"/>
          <ac:spMkLst>
            <pc:docMk/>
            <pc:sldMk cId="3517361907" sldId="802"/>
            <ac:spMk id="26" creationId="{B09A888A-FEF9-3C35-D6DF-1CA7570DD830}"/>
          </ac:spMkLst>
        </pc:spChg>
        <pc:spChg chg="add mod">
          <ac:chgData name="Victor da Silva Carvalho" userId="b36c3d71-31af-49d3-93ac-472c0145821b" providerId="ADAL" clId="{61ED05AC-81F1-4FAB-984F-1129D75DA401}" dt="2024-01-05T20:27:49.453" v="2616" actId="1036"/>
          <ac:spMkLst>
            <pc:docMk/>
            <pc:sldMk cId="3517361907" sldId="802"/>
            <ac:spMk id="27" creationId="{C696EA2C-92D1-7D13-B780-8B1C6EA7C707}"/>
          </ac:spMkLst>
        </pc:spChg>
        <pc:spChg chg="add mod">
          <ac:chgData name="Victor da Silva Carvalho" userId="b36c3d71-31af-49d3-93ac-472c0145821b" providerId="ADAL" clId="{61ED05AC-81F1-4FAB-984F-1129D75DA401}" dt="2024-01-08T12:56:08.446" v="3757" actId="20577"/>
          <ac:spMkLst>
            <pc:docMk/>
            <pc:sldMk cId="3517361907" sldId="802"/>
            <ac:spMk id="28" creationId="{BE80383B-CDC5-ECB6-FDDA-0868E23CAA45}"/>
          </ac:spMkLst>
        </pc:spChg>
        <pc:spChg chg="add mod">
          <ac:chgData name="Victor da Silva Carvalho" userId="b36c3d71-31af-49d3-93ac-472c0145821b" providerId="ADAL" clId="{61ED05AC-81F1-4FAB-984F-1129D75DA401}" dt="2024-01-08T13:24:26.582" v="4226" actId="1037"/>
          <ac:spMkLst>
            <pc:docMk/>
            <pc:sldMk cId="3517361907" sldId="802"/>
            <ac:spMk id="29" creationId="{386A5691-8F93-3E5C-D915-2376C90A19D9}"/>
          </ac:spMkLst>
        </pc:spChg>
        <pc:picChg chg="add del mod">
          <ac:chgData name="Victor da Silva Carvalho" userId="b36c3d71-31af-49d3-93ac-472c0145821b" providerId="ADAL" clId="{61ED05AC-81F1-4FAB-984F-1129D75DA401}" dt="2024-01-05T20:24:05.351" v="2273" actId="478"/>
          <ac:picMkLst>
            <pc:docMk/>
            <pc:sldMk cId="3517361907" sldId="802"/>
            <ac:picMk id="4" creationId="{098537D4-BCEB-A73C-0094-4A61E5F4BEFF}"/>
          </ac:picMkLst>
        </pc:picChg>
        <pc:picChg chg="add del mod">
          <ac:chgData name="Victor da Silva Carvalho" userId="b36c3d71-31af-49d3-93ac-472c0145821b" providerId="ADAL" clId="{61ED05AC-81F1-4FAB-984F-1129D75DA401}" dt="2024-01-05T20:24:05.351" v="2273" actId="478"/>
          <ac:picMkLst>
            <pc:docMk/>
            <pc:sldMk cId="3517361907" sldId="802"/>
            <ac:picMk id="8" creationId="{1F32FABF-3B12-0CEE-8C84-EF255C75D3FC}"/>
          </ac:picMkLst>
        </pc:picChg>
        <pc:picChg chg="add del mod">
          <ac:chgData name="Victor da Silva Carvalho" userId="b36c3d71-31af-49d3-93ac-472c0145821b" providerId="ADAL" clId="{61ED05AC-81F1-4FAB-984F-1129D75DA401}" dt="2024-01-05T20:24:05.351" v="2273" actId="478"/>
          <ac:picMkLst>
            <pc:docMk/>
            <pc:sldMk cId="3517361907" sldId="802"/>
            <ac:picMk id="10" creationId="{7B596D2C-A5ED-30C6-E0EE-54A0AA5EC9E2}"/>
          </ac:picMkLst>
        </pc:picChg>
        <pc:picChg chg="add del mod">
          <ac:chgData name="Victor da Silva Carvalho" userId="b36c3d71-31af-49d3-93ac-472c0145821b" providerId="ADAL" clId="{61ED05AC-81F1-4FAB-984F-1129D75DA401}" dt="2024-01-05T20:24:05.351" v="2273" actId="478"/>
          <ac:picMkLst>
            <pc:docMk/>
            <pc:sldMk cId="3517361907" sldId="802"/>
            <ac:picMk id="15" creationId="{4D193101-CFDC-3C78-2772-5E1925D6BA68}"/>
          </ac:picMkLst>
        </pc:picChg>
        <pc:picChg chg="add mod">
          <ac:chgData name="Victor da Silva Carvalho" userId="b36c3d71-31af-49d3-93ac-472c0145821b" providerId="ADAL" clId="{61ED05AC-81F1-4FAB-984F-1129D75DA401}" dt="2024-01-08T13:24:26.582" v="4226" actId="1037"/>
          <ac:picMkLst>
            <pc:docMk/>
            <pc:sldMk cId="3517361907" sldId="802"/>
            <ac:picMk id="30" creationId="{287E35BC-B195-5E99-411B-EAA63AD86F7D}"/>
          </ac:picMkLst>
        </pc:picChg>
        <pc:picChg chg="add mod">
          <ac:chgData name="Victor da Silva Carvalho" userId="b36c3d71-31af-49d3-93ac-472c0145821b" providerId="ADAL" clId="{61ED05AC-81F1-4FAB-984F-1129D75DA401}" dt="2024-01-08T13:24:26.582" v="4226" actId="1037"/>
          <ac:picMkLst>
            <pc:docMk/>
            <pc:sldMk cId="3517361907" sldId="802"/>
            <ac:picMk id="31" creationId="{1786CFE1-CADA-75D2-8328-E947AD6E8260}"/>
          </ac:picMkLst>
        </pc:picChg>
        <pc:picChg chg="add mod">
          <ac:chgData name="Victor da Silva Carvalho" userId="b36c3d71-31af-49d3-93ac-472c0145821b" providerId="ADAL" clId="{61ED05AC-81F1-4FAB-984F-1129D75DA401}" dt="2024-01-08T13:24:26.582" v="4226" actId="1037"/>
          <ac:picMkLst>
            <pc:docMk/>
            <pc:sldMk cId="3517361907" sldId="802"/>
            <ac:picMk id="32" creationId="{51EC9B97-7C25-04D3-896B-A2F8D43DD47D}"/>
          </ac:picMkLst>
        </pc:picChg>
        <pc:cxnChg chg="mod">
          <ac:chgData name="Victor da Silva Carvalho" userId="b36c3d71-31af-49d3-93ac-472c0145821b" providerId="ADAL" clId="{61ED05AC-81F1-4FAB-984F-1129D75DA401}" dt="2024-01-05T20:29:09.512" v="2656" actId="1036"/>
          <ac:cxnSpMkLst>
            <pc:docMk/>
            <pc:sldMk cId="3517361907" sldId="802"/>
            <ac:cxnSpMk id="7" creationId="{23A29F03-3446-278C-4D8D-CE98A0D99ACF}"/>
          </ac:cxnSpMkLst>
        </pc:cxnChg>
        <pc:cxnChg chg="add del mod">
          <ac:chgData name="Victor da Silva Carvalho" userId="b36c3d71-31af-49d3-93ac-472c0145821b" providerId="ADAL" clId="{61ED05AC-81F1-4FAB-984F-1129D75DA401}" dt="2024-01-05T20:24:05.351" v="2273" actId="478"/>
          <ac:cxnSpMkLst>
            <pc:docMk/>
            <pc:sldMk cId="3517361907" sldId="802"/>
            <ac:cxnSpMk id="13" creationId="{F4E78E77-1A08-DA6C-FAF3-8342B27D5540}"/>
          </ac:cxnSpMkLst>
        </pc:cxnChg>
        <pc:cxnChg chg="add del mod">
          <ac:chgData name="Victor da Silva Carvalho" userId="b36c3d71-31af-49d3-93ac-472c0145821b" providerId="ADAL" clId="{61ED05AC-81F1-4FAB-984F-1129D75DA401}" dt="2024-01-05T20:24:05.351" v="2273" actId="478"/>
          <ac:cxnSpMkLst>
            <pc:docMk/>
            <pc:sldMk cId="3517361907" sldId="802"/>
            <ac:cxnSpMk id="16" creationId="{755396FC-ED00-F503-7C60-993EBE410ECD}"/>
          </ac:cxnSpMkLst>
        </pc:cxnChg>
      </pc:sldChg>
      <pc:sldChg chg="addSp delSp modSp add mod delAnim modAnim modNotesTx">
        <pc:chgData name="Victor da Silva Carvalho" userId="b36c3d71-31af-49d3-93ac-472c0145821b" providerId="ADAL" clId="{61ED05AC-81F1-4FAB-984F-1129D75DA401}" dt="2024-01-09T16:34:18.295" v="5838" actId="20577"/>
        <pc:sldMkLst>
          <pc:docMk/>
          <pc:sldMk cId="1515404020" sldId="803"/>
        </pc:sldMkLst>
        <pc:spChg chg="mod">
          <ac:chgData name="Victor da Silva Carvalho" userId="b36c3d71-31af-49d3-93ac-472c0145821b" providerId="ADAL" clId="{61ED05AC-81F1-4FAB-984F-1129D75DA401}" dt="2024-01-05T20:39:14.604" v="3096" actId="1076"/>
          <ac:spMkLst>
            <pc:docMk/>
            <pc:sldMk cId="1515404020" sldId="803"/>
            <ac:spMk id="3" creationId="{F6941F28-5018-412B-F688-121EDF6B08DC}"/>
          </ac:spMkLst>
        </pc:spChg>
        <pc:spChg chg="mod">
          <ac:chgData name="Victor da Silva Carvalho" userId="b36c3d71-31af-49d3-93ac-472c0145821b" providerId="ADAL" clId="{61ED05AC-81F1-4FAB-984F-1129D75DA401}" dt="2024-01-05T20:38:56.908" v="3091" actId="1076"/>
          <ac:spMkLst>
            <pc:docMk/>
            <pc:sldMk cId="1515404020" sldId="803"/>
            <ac:spMk id="6" creationId="{5C4F462D-D174-E64A-EF53-E3335D52A636}"/>
          </ac:spMkLst>
        </pc:spChg>
        <pc:spChg chg="add mod">
          <ac:chgData name="Victor da Silva Carvalho" userId="b36c3d71-31af-49d3-93ac-472c0145821b" providerId="ADAL" clId="{61ED05AC-81F1-4FAB-984F-1129D75DA401}" dt="2024-01-05T20:37:30.864" v="3075" actId="1076"/>
          <ac:spMkLst>
            <pc:docMk/>
            <pc:sldMk cId="1515404020" sldId="803"/>
            <ac:spMk id="11" creationId="{7E7552BF-9EDF-9B0D-D65A-788A705F7EFF}"/>
          </ac:spMkLst>
        </pc:spChg>
        <pc:spChg chg="mod">
          <ac:chgData name="Victor da Silva Carvalho" userId="b36c3d71-31af-49d3-93ac-472c0145821b" providerId="ADAL" clId="{61ED05AC-81F1-4FAB-984F-1129D75DA401}" dt="2024-01-05T20:46:37.897" v="3219" actId="1036"/>
          <ac:spMkLst>
            <pc:docMk/>
            <pc:sldMk cId="1515404020" sldId="803"/>
            <ac:spMk id="14" creationId="{5F5D4573-731C-466C-E5FE-40EA88CEB062}"/>
          </ac:spMkLst>
        </pc:spChg>
        <pc:spChg chg="add mod">
          <ac:chgData name="Victor da Silva Carvalho" userId="b36c3d71-31af-49d3-93ac-472c0145821b" providerId="ADAL" clId="{61ED05AC-81F1-4FAB-984F-1129D75DA401}" dt="2024-01-05T20:40:03.887" v="3101" actId="207"/>
          <ac:spMkLst>
            <pc:docMk/>
            <pc:sldMk cId="1515404020" sldId="803"/>
            <ac:spMk id="17" creationId="{76D6A5F1-104D-BB57-FF21-EBFB57F3A675}"/>
          </ac:spMkLst>
        </pc:spChg>
        <pc:spChg chg="add mod">
          <ac:chgData name="Victor da Silva Carvalho" userId="b36c3d71-31af-49d3-93ac-472c0145821b" providerId="ADAL" clId="{61ED05AC-81F1-4FAB-984F-1129D75DA401}" dt="2024-01-05T20:46:37.897" v="3219" actId="1036"/>
          <ac:spMkLst>
            <pc:docMk/>
            <pc:sldMk cId="1515404020" sldId="803"/>
            <ac:spMk id="18" creationId="{0BFE8419-C187-DBA3-7959-73BC5BF9BF97}"/>
          </ac:spMkLst>
        </pc:spChg>
        <pc:spChg chg="add mod">
          <ac:chgData name="Victor da Silva Carvalho" userId="b36c3d71-31af-49d3-93ac-472c0145821b" providerId="ADAL" clId="{61ED05AC-81F1-4FAB-984F-1129D75DA401}" dt="2024-01-08T12:54:16.871" v="3722" actId="20577"/>
          <ac:spMkLst>
            <pc:docMk/>
            <pc:sldMk cId="1515404020" sldId="803"/>
            <ac:spMk id="37" creationId="{F37374C0-1CE4-6C70-F874-90A24DAAD3C9}"/>
          </ac:spMkLst>
        </pc:spChg>
        <pc:spChg chg="add mod">
          <ac:chgData name="Victor da Silva Carvalho" userId="b36c3d71-31af-49d3-93ac-472c0145821b" providerId="ADAL" clId="{61ED05AC-81F1-4FAB-984F-1129D75DA401}" dt="2024-01-05T20:46:37.897" v="3219" actId="1036"/>
          <ac:spMkLst>
            <pc:docMk/>
            <pc:sldMk cId="1515404020" sldId="803"/>
            <ac:spMk id="39" creationId="{43F63C6D-0B3B-77C0-30D8-B9478F582641}"/>
          </ac:spMkLst>
        </pc:spChg>
        <pc:spChg chg="add mod">
          <ac:chgData name="Victor da Silva Carvalho" userId="b36c3d71-31af-49d3-93ac-472c0145821b" providerId="ADAL" clId="{61ED05AC-81F1-4FAB-984F-1129D75DA401}" dt="2024-01-05T20:49:31.130" v="3308" actId="1076"/>
          <ac:spMkLst>
            <pc:docMk/>
            <pc:sldMk cId="1515404020" sldId="803"/>
            <ac:spMk id="57" creationId="{9C0FC878-0A11-E527-C56B-183316E7EEE3}"/>
          </ac:spMkLst>
        </pc:spChg>
        <pc:spChg chg="add mod">
          <ac:chgData name="Victor da Silva Carvalho" userId="b36c3d71-31af-49d3-93ac-472c0145821b" providerId="ADAL" clId="{61ED05AC-81F1-4FAB-984F-1129D75DA401}" dt="2024-01-05T20:49:20.657" v="3300" actId="1038"/>
          <ac:spMkLst>
            <pc:docMk/>
            <pc:sldMk cId="1515404020" sldId="803"/>
            <ac:spMk id="62" creationId="{3CE9D0AC-9D57-47E3-7C5D-8F09C8D3F645}"/>
          </ac:spMkLst>
        </pc:spChg>
        <pc:spChg chg="add mod">
          <ac:chgData name="Victor da Silva Carvalho" userId="b36c3d71-31af-49d3-93ac-472c0145821b" providerId="ADAL" clId="{61ED05AC-81F1-4FAB-984F-1129D75DA401}" dt="2024-01-08T12:51:41.804" v="3684" actId="14100"/>
          <ac:spMkLst>
            <pc:docMk/>
            <pc:sldMk cId="1515404020" sldId="803"/>
            <ac:spMk id="68" creationId="{40D20DBE-62D6-AE11-889B-F9F97B218A68}"/>
          </ac:spMkLst>
        </pc:spChg>
        <pc:spChg chg="add mod">
          <ac:chgData name="Victor da Silva Carvalho" userId="b36c3d71-31af-49d3-93ac-472c0145821b" providerId="ADAL" clId="{61ED05AC-81F1-4FAB-984F-1129D75DA401}" dt="2024-01-05T20:52:13.821" v="3384" actId="1076"/>
          <ac:spMkLst>
            <pc:docMk/>
            <pc:sldMk cId="1515404020" sldId="803"/>
            <ac:spMk id="69" creationId="{69144168-08E2-A270-CC56-03078811F067}"/>
          </ac:spMkLst>
        </pc:spChg>
        <pc:picChg chg="mod">
          <ac:chgData name="Victor da Silva Carvalho" userId="b36c3d71-31af-49d3-93ac-472c0145821b" providerId="ADAL" clId="{61ED05AC-81F1-4FAB-984F-1129D75DA401}" dt="2024-01-08T12:54:42.980" v="3726" actId="1037"/>
          <ac:picMkLst>
            <pc:docMk/>
            <pc:sldMk cId="1515404020" sldId="803"/>
            <ac:picMk id="4" creationId="{098537D4-BCEB-A73C-0094-4A61E5F4BEFF}"/>
          </ac:picMkLst>
        </pc:picChg>
        <pc:picChg chg="add mod">
          <ac:chgData name="Victor da Silva Carvalho" userId="b36c3d71-31af-49d3-93ac-472c0145821b" providerId="ADAL" clId="{61ED05AC-81F1-4FAB-984F-1129D75DA401}" dt="2024-01-05T20:38:58.714" v="3095" actId="1036"/>
          <ac:picMkLst>
            <pc:docMk/>
            <pc:sldMk cId="1515404020" sldId="803"/>
            <ac:picMk id="5" creationId="{01403FB0-2F53-1313-C1E6-F8C83EF5FEA4}"/>
          </ac:picMkLst>
        </pc:picChg>
        <pc:picChg chg="del">
          <ac:chgData name="Victor da Silva Carvalho" userId="b36c3d71-31af-49d3-93ac-472c0145821b" providerId="ADAL" clId="{61ED05AC-81F1-4FAB-984F-1129D75DA401}" dt="2024-01-05T20:30:38.819" v="2667" actId="478"/>
          <ac:picMkLst>
            <pc:docMk/>
            <pc:sldMk cId="1515404020" sldId="803"/>
            <ac:picMk id="8" creationId="{1F32FABF-3B12-0CEE-8C84-EF255C75D3FC}"/>
          </ac:picMkLst>
        </pc:picChg>
        <pc:picChg chg="del">
          <ac:chgData name="Victor da Silva Carvalho" userId="b36c3d71-31af-49d3-93ac-472c0145821b" providerId="ADAL" clId="{61ED05AC-81F1-4FAB-984F-1129D75DA401}" dt="2024-01-05T20:30:40.292" v="2668" actId="478"/>
          <ac:picMkLst>
            <pc:docMk/>
            <pc:sldMk cId="1515404020" sldId="803"/>
            <ac:picMk id="10" creationId="{7B596D2C-A5ED-30C6-E0EE-54A0AA5EC9E2}"/>
          </ac:picMkLst>
        </pc:picChg>
        <pc:picChg chg="mod">
          <ac:chgData name="Victor da Silva Carvalho" userId="b36c3d71-31af-49d3-93ac-472c0145821b" providerId="ADAL" clId="{61ED05AC-81F1-4FAB-984F-1129D75DA401}" dt="2024-01-05T20:46:37.897" v="3219" actId="1036"/>
          <ac:picMkLst>
            <pc:docMk/>
            <pc:sldMk cId="1515404020" sldId="803"/>
            <ac:picMk id="15" creationId="{4D193101-CFDC-3C78-2772-5E1925D6BA68}"/>
          </ac:picMkLst>
        </pc:picChg>
        <pc:picChg chg="add mod">
          <ac:chgData name="Victor da Silva Carvalho" userId="b36c3d71-31af-49d3-93ac-472c0145821b" providerId="ADAL" clId="{61ED05AC-81F1-4FAB-984F-1129D75DA401}" dt="2024-01-05T20:47:46.711" v="3241" actId="1076"/>
          <ac:picMkLst>
            <pc:docMk/>
            <pc:sldMk cId="1515404020" sldId="803"/>
            <ac:picMk id="45" creationId="{522DCAC9-0C39-10D5-AEF7-34BD6EF022E0}"/>
          </ac:picMkLst>
        </pc:picChg>
        <pc:picChg chg="add mod">
          <ac:chgData name="Victor da Silva Carvalho" userId="b36c3d71-31af-49d3-93ac-472c0145821b" providerId="ADAL" clId="{61ED05AC-81F1-4FAB-984F-1129D75DA401}" dt="2024-01-05T20:49:04.469" v="3287" actId="1038"/>
          <ac:picMkLst>
            <pc:docMk/>
            <pc:sldMk cId="1515404020" sldId="803"/>
            <ac:picMk id="47" creationId="{ABFE89F3-95DF-0B75-5E81-FC5100A0EE04}"/>
          </ac:picMkLst>
        </pc:picChg>
        <pc:picChg chg="add mod">
          <ac:chgData name="Victor da Silva Carvalho" userId="b36c3d71-31af-49d3-93ac-472c0145821b" providerId="ADAL" clId="{61ED05AC-81F1-4FAB-984F-1129D75DA401}" dt="2024-01-05T20:49:13.479" v="3289" actId="1076"/>
          <ac:picMkLst>
            <pc:docMk/>
            <pc:sldMk cId="1515404020" sldId="803"/>
            <ac:picMk id="49" creationId="{EA3ED709-9E0D-78C2-3B2C-C6214269DDC0}"/>
          </ac:picMkLst>
        </pc:picChg>
        <pc:picChg chg="add mod">
          <ac:chgData name="Victor da Silva Carvalho" userId="b36c3d71-31af-49d3-93ac-472c0145821b" providerId="ADAL" clId="{61ED05AC-81F1-4FAB-984F-1129D75DA401}" dt="2024-01-05T20:49:04.469" v="3287" actId="1038"/>
          <ac:picMkLst>
            <pc:docMk/>
            <pc:sldMk cId="1515404020" sldId="803"/>
            <ac:picMk id="51" creationId="{F17D2277-D9A6-4E77-211A-8125E3C5476C}"/>
          </ac:picMkLst>
        </pc:picChg>
        <pc:picChg chg="add del mod">
          <ac:chgData name="Victor da Silva Carvalho" userId="b36c3d71-31af-49d3-93ac-472c0145821b" providerId="ADAL" clId="{61ED05AC-81F1-4FAB-984F-1129D75DA401}" dt="2024-01-05T20:51:46.949" v="3376" actId="478"/>
          <ac:picMkLst>
            <pc:docMk/>
            <pc:sldMk cId="1515404020" sldId="803"/>
            <ac:picMk id="64" creationId="{FFFB11C9-697A-A16A-79A1-207526EB7119}"/>
          </ac:picMkLst>
        </pc:picChg>
        <pc:cxnChg chg="mod">
          <ac:chgData name="Victor da Silva Carvalho" userId="b36c3d71-31af-49d3-93ac-472c0145821b" providerId="ADAL" clId="{61ED05AC-81F1-4FAB-984F-1129D75DA401}" dt="2024-01-05T20:38:44.457" v="3089" actId="1076"/>
          <ac:cxnSpMkLst>
            <pc:docMk/>
            <pc:sldMk cId="1515404020" sldId="803"/>
            <ac:cxnSpMk id="7" creationId="{23A29F03-3446-278C-4D8D-CE98A0D99ACF}"/>
          </ac:cxnSpMkLst>
        </pc:cxnChg>
        <pc:cxnChg chg="mod">
          <ac:chgData name="Victor da Silva Carvalho" userId="b36c3d71-31af-49d3-93ac-472c0145821b" providerId="ADAL" clId="{61ED05AC-81F1-4FAB-984F-1129D75DA401}" dt="2024-01-05T20:48:35.339" v="3259" actId="692"/>
          <ac:cxnSpMkLst>
            <pc:docMk/>
            <pc:sldMk cId="1515404020" sldId="803"/>
            <ac:cxnSpMk id="13" creationId="{F4E78E77-1A08-DA6C-FAF3-8342B27D5540}"/>
          </ac:cxnSpMkLst>
        </pc:cxnChg>
        <pc:cxnChg chg="mod">
          <ac:chgData name="Victor da Silva Carvalho" userId="b36c3d71-31af-49d3-93ac-472c0145821b" providerId="ADAL" clId="{61ED05AC-81F1-4FAB-984F-1129D75DA401}" dt="2024-01-05T20:48:35.339" v="3259" actId="692"/>
          <ac:cxnSpMkLst>
            <pc:docMk/>
            <pc:sldMk cId="1515404020" sldId="803"/>
            <ac:cxnSpMk id="16" creationId="{755396FC-ED00-F503-7C60-993EBE410ECD}"/>
          </ac:cxnSpMkLst>
        </pc:cxnChg>
        <pc:cxnChg chg="add del mod">
          <ac:chgData name="Victor da Silva Carvalho" userId="b36c3d71-31af-49d3-93ac-472c0145821b" providerId="ADAL" clId="{61ED05AC-81F1-4FAB-984F-1129D75DA401}" dt="2024-01-05T20:47:14.161" v="3221" actId="478"/>
          <ac:cxnSpMkLst>
            <pc:docMk/>
            <pc:sldMk cId="1515404020" sldId="803"/>
            <ac:cxnSpMk id="40" creationId="{2AB113DD-4F7E-D02D-E858-048D5ACB8E2A}"/>
          </ac:cxnSpMkLst>
        </pc:cxnChg>
        <pc:cxnChg chg="add mod">
          <ac:chgData name="Victor da Silva Carvalho" userId="b36c3d71-31af-49d3-93ac-472c0145821b" providerId="ADAL" clId="{61ED05AC-81F1-4FAB-984F-1129D75DA401}" dt="2024-01-05T20:48:35.339" v="3259" actId="692"/>
          <ac:cxnSpMkLst>
            <pc:docMk/>
            <pc:sldMk cId="1515404020" sldId="803"/>
            <ac:cxnSpMk id="54" creationId="{B1324F52-9694-EFF2-BE34-B47532ECAB19}"/>
          </ac:cxnSpMkLst>
        </pc:cxnChg>
        <pc:cxnChg chg="add mod">
          <ac:chgData name="Victor da Silva Carvalho" userId="b36c3d71-31af-49d3-93ac-472c0145821b" providerId="ADAL" clId="{61ED05AC-81F1-4FAB-984F-1129D75DA401}" dt="2024-01-05T20:49:04.469" v="3287" actId="1038"/>
          <ac:cxnSpMkLst>
            <pc:docMk/>
            <pc:sldMk cId="1515404020" sldId="803"/>
            <ac:cxnSpMk id="59" creationId="{507AC259-D9CD-56B3-54EF-A39FFB80EED5}"/>
          </ac:cxnSpMkLst>
        </pc:cxnChg>
        <pc:cxnChg chg="add mod">
          <ac:chgData name="Victor da Silva Carvalho" userId="b36c3d71-31af-49d3-93ac-472c0145821b" providerId="ADAL" clId="{61ED05AC-81F1-4FAB-984F-1129D75DA401}" dt="2024-01-05T20:52:13.821" v="3384" actId="1076"/>
          <ac:cxnSpMkLst>
            <pc:docMk/>
            <pc:sldMk cId="1515404020" sldId="803"/>
            <ac:cxnSpMk id="65" creationId="{72EC1699-F0EB-7BEA-82D1-DDD6FE8040D4}"/>
          </ac:cxnSpMkLst>
        </pc:cxnChg>
      </pc:sldChg>
      <pc:sldChg chg="delSp modSp add del mod modAnim">
        <pc:chgData name="Victor da Silva Carvalho" userId="b36c3d71-31af-49d3-93ac-472c0145821b" providerId="ADAL" clId="{61ED05AC-81F1-4FAB-984F-1129D75DA401}" dt="2024-01-08T13:21:45.783" v="4177" actId="47"/>
        <pc:sldMkLst>
          <pc:docMk/>
          <pc:sldMk cId="1967983994" sldId="804"/>
        </pc:sldMkLst>
        <pc:spChg chg="mod">
          <ac:chgData name="Victor da Silva Carvalho" userId="b36c3d71-31af-49d3-93ac-472c0145821b" providerId="ADAL" clId="{61ED05AC-81F1-4FAB-984F-1129D75DA401}" dt="2024-01-05T20:56:02.455" v="3670" actId="1076"/>
          <ac:spMkLst>
            <pc:docMk/>
            <pc:sldMk cId="1967983994" sldId="804"/>
            <ac:spMk id="2" creationId="{2B209458-4013-58DC-E390-59E322D4CECC}"/>
          </ac:spMkLst>
        </pc:spChg>
        <pc:spChg chg="del">
          <ac:chgData name="Victor da Silva Carvalho" userId="b36c3d71-31af-49d3-93ac-472c0145821b" providerId="ADAL" clId="{61ED05AC-81F1-4FAB-984F-1129D75DA401}" dt="2024-01-05T20:54:28.101" v="3389" actId="478"/>
          <ac:spMkLst>
            <pc:docMk/>
            <pc:sldMk cId="1967983994" sldId="804"/>
            <ac:spMk id="3" creationId="{F6941F28-5018-412B-F688-121EDF6B08DC}"/>
          </ac:spMkLst>
        </pc:spChg>
        <pc:spChg chg="del">
          <ac:chgData name="Victor da Silva Carvalho" userId="b36c3d71-31af-49d3-93ac-472c0145821b" providerId="ADAL" clId="{61ED05AC-81F1-4FAB-984F-1129D75DA401}" dt="2024-01-05T20:54:28.101" v="3389" actId="478"/>
          <ac:spMkLst>
            <pc:docMk/>
            <pc:sldMk cId="1967983994" sldId="804"/>
            <ac:spMk id="6" creationId="{5C4F462D-D174-E64A-EF53-E3335D52A636}"/>
          </ac:spMkLst>
        </pc:spChg>
        <pc:spChg chg="del">
          <ac:chgData name="Victor da Silva Carvalho" userId="b36c3d71-31af-49d3-93ac-472c0145821b" providerId="ADAL" clId="{61ED05AC-81F1-4FAB-984F-1129D75DA401}" dt="2024-01-05T20:54:28.101" v="3389" actId="478"/>
          <ac:spMkLst>
            <pc:docMk/>
            <pc:sldMk cId="1967983994" sldId="804"/>
            <ac:spMk id="11" creationId="{7E7552BF-9EDF-9B0D-D65A-788A705F7EFF}"/>
          </ac:spMkLst>
        </pc:spChg>
        <pc:spChg chg="del">
          <ac:chgData name="Victor da Silva Carvalho" userId="b36c3d71-31af-49d3-93ac-472c0145821b" providerId="ADAL" clId="{61ED05AC-81F1-4FAB-984F-1129D75DA401}" dt="2024-01-05T20:54:28.101" v="3389" actId="478"/>
          <ac:spMkLst>
            <pc:docMk/>
            <pc:sldMk cId="1967983994" sldId="804"/>
            <ac:spMk id="14" creationId="{5F5D4573-731C-466C-E5FE-40EA88CEB062}"/>
          </ac:spMkLst>
        </pc:spChg>
        <pc:spChg chg="del">
          <ac:chgData name="Victor da Silva Carvalho" userId="b36c3d71-31af-49d3-93ac-472c0145821b" providerId="ADAL" clId="{61ED05AC-81F1-4FAB-984F-1129D75DA401}" dt="2024-01-05T20:54:28.101" v="3389" actId="478"/>
          <ac:spMkLst>
            <pc:docMk/>
            <pc:sldMk cId="1967983994" sldId="804"/>
            <ac:spMk id="17" creationId="{76D6A5F1-104D-BB57-FF21-EBFB57F3A675}"/>
          </ac:spMkLst>
        </pc:spChg>
        <pc:spChg chg="del">
          <ac:chgData name="Victor da Silva Carvalho" userId="b36c3d71-31af-49d3-93ac-472c0145821b" providerId="ADAL" clId="{61ED05AC-81F1-4FAB-984F-1129D75DA401}" dt="2024-01-05T20:54:28.101" v="3389" actId="478"/>
          <ac:spMkLst>
            <pc:docMk/>
            <pc:sldMk cId="1967983994" sldId="804"/>
            <ac:spMk id="18" creationId="{0BFE8419-C187-DBA3-7959-73BC5BF9BF97}"/>
          </ac:spMkLst>
        </pc:spChg>
        <pc:spChg chg="del">
          <ac:chgData name="Victor da Silva Carvalho" userId="b36c3d71-31af-49d3-93ac-472c0145821b" providerId="ADAL" clId="{61ED05AC-81F1-4FAB-984F-1129D75DA401}" dt="2024-01-05T20:54:28.101" v="3389" actId="478"/>
          <ac:spMkLst>
            <pc:docMk/>
            <pc:sldMk cId="1967983994" sldId="804"/>
            <ac:spMk id="37" creationId="{F37374C0-1CE4-6C70-F874-90A24DAAD3C9}"/>
          </ac:spMkLst>
        </pc:spChg>
        <pc:spChg chg="del">
          <ac:chgData name="Victor da Silva Carvalho" userId="b36c3d71-31af-49d3-93ac-472c0145821b" providerId="ADAL" clId="{61ED05AC-81F1-4FAB-984F-1129D75DA401}" dt="2024-01-05T20:54:28.101" v="3389" actId="478"/>
          <ac:spMkLst>
            <pc:docMk/>
            <pc:sldMk cId="1967983994" sldId="804"/>
            <ac:spMk id="39" creationId="{43F63C6D-0B3B-77C0-30D8-B9478F582641}"/>
          </ac:spMkLst>
        </pc:spChg>
        <pc:spChg chg="del">
          <ac:chgData name="Victor da Silva Carvalho" userId="b36c3d71-31af-49d3-93ac-472c0145821b" providerId="ADAL" clId="{61ED05AC-81F1-4FAB-984F-1129D75DA401}" dt="2024-01-05T20:54:28.101" v="3389" actId="478"/>
          <ac:spMkLst>
            <pc:docMk/>
            <pc:sldMk cId="1967983994" sldId="804"/>
            <ac:spMk id="57" creationId="{9C0FC878-0A11-E527-C56B-183316E7EEE3}"/>
          </ac:spMkLst>
        </pc:spChg>
        <pc:spChg chg="del">
          <ac:chgData name="Victor da Silva Carvalho" userId="b36c3d71-31af-49d3-93ac-472c0145821b" providerId="ADAL" clId="{61ED05AC-81F1-4FAB-984F-1129D75DA401}" dt="2024-01-05T20:54:28.101" v="3389" actId="478"/>
          <ac:spMkLst>
            <pc:docMk/>
            <pc:sldMk cId="1967983994" sldId="804"/>
            <ac:spMk id="62" creationId="{3CE9D0AC-9D57-47E3-7C5D-8F09C8D3F645}"/>
          </ac:spMkLst>
        </pc:spChg>
        <pc:spChg chg="del">
          <ac:chgData name="Victor da Silva Carvalho" userId="b36c3d71-31af-49d3-93ac-472c0145821b" providerId="ADAL" clId="{61ED05AC-81F1-4FAB-984F-1129D75DA401}" dt="2024-01-05T20:54:28.101" v="3389" actId="478"/>
          <ac:spMkLst>
            <pc:docMk/>
            <pc:sldMk cId="1967983994" sldId="804"/>
            <ac:spMk id="68" creationId="{40D20DBE-62D6-AE11-889B-F9F97B218A68}"/>
          </ac:spMkLst>
        </pc:spChg>
        <pc:spChg chg="del">
          <ac:chgData name="Victor da Silva Carvalho" userId="b36c3d71-31af-49d3-93ac-472c0145821b" providerId="ADAL" clId="{61ED05AC-81F1-4FAB-984F-1129D75DA401}" dt="2024-01-05T20:54:28.101" v="3389" actId="478"/>
          <ac:spMkLst>
            <pc:docMk/>
            <pc:sldMk cId="1967983994" sldId="804"/>
            <ac:spMk id="69" creationId="{69144168-08E2-A270-CC56-03078811F067}"/>
          </ac:spMkLst>
        </pc:spChg>
        <pc:picChg chg="del">
          <ac:chgData name="Victor da Silva Carvalho" userId="b36c3d71-31af-49d3-93ac-472c0145821b" providerId="ADAL" clId="{61ED05AC-81F1-4FAB-984F-1129D75DA401}" dt="2024-01-05T20:54:28.101" v="3389" actId="478"/>
          <ac:picMkLst>
            <pc:docMk/>
            <pc:sldMk cId="1967983994" sldId="804"/>
            <ac:picMk id="4" creationId="{098537D4-BCEB-A73C-0094-4A61E5F4BEFF}"/>
          </ac:picMkLst>
        </pc:picChg>
        <pc:picChg chg="del">
          <ac:chgData name="Victor da Silva Carvalho" userId="b36c3d71-31af-49d3-93ac-472c0145821b" providerId="ADAL" clId="{61ED05AC-81F1-4FAB-984F-1129D75DA401}" dt="2024-01-05T20:54:28.101" v="3389" actId="478"/>
          <ac:picMkLst>
            <pc:docMk/>
            <pc:sldMk cId="1967983994" sldId="804"/>
            <ac:picMk id="5" creationId="{01403FB0-2F53-1313-C1E6-F8C83EF5FEA4}"/>
          </ac:picMkLst>
        </pc:picChg>
        <pc:picChg chg="del">
          <ac:chgData name="Victor da Silva Carvalho" userId="b36c3d71-31af-49d3-93ac-472c0145821b" providerId="ADAL" clId="{61ED05AC-81F1-4FAB-984F-1129D75DA401}" dt="2024-01-05T20:54:28.101" v="3389" actId="478"/>
          <ac:picMkLst>
            <pc:docMk/>
            <pc:sldMk cId="1967983994" sldId="804"/>
            <ac:picMk id="15" creationId="{4D193101-CFDC-3C78-2772-5E1925D6BA68}"/>
          </ac:picMkLst>
        </pc:picChg>
        <pc:picChg chg="del">
          <ac:chgData name="Victor da Silva Carvalho" userId="b36c3d71-31af-49d3-93ac-472c0145821b" providerId="ADAL" clId="{61ED05AC-81F1-4FAB-984F-1129D75DA401}" dt="2024-01-05T20:54:28.101" v="3389" actId="478"/>
          <ac:picMkLst>
            <pc:docMk/>
            <pc:sldMk cId="1967983994" sldId="804"/>
            <ac:picMk id="45" creationId="{522DCAC9-0C39-10D5-AEF7-34BD6EF022E0}"/>
          </ac:picMkLst>
        </pc:picChg>
        <pc:picChg chg="del">
          <ac:chgData name="Victor da Silva Carvalho" userId="b36c3d71-31af-49d3-93ac-472c0145821b" providerId="ADAL" clId="{61ED05AC-81F1-4FAB-984F-1129D75DA401}" dt="2024-01-05T20:54:28.101" v="3389" actId="478"/>
          <ac:picMkLst>
            <pc:docMk/>
            <pc:sldMk cId="1967983994" sldId="804"/>
            <ac:picMk id="47" creationId="{ABFE89F3-95DF-0B75-5E81-FC5100A0EE04}"/>
          </ac:picMkLst>
        </pc:picChg>
        <pc:picChg chg="del">
          <ac:chgData name="Victor da Silva Carvalho" userId="b36c3d71-31af-49d3-93ac-472c0145821b" providerId="ADAL" clId="{61ED05AC-81F1-4FAB-984F-1129D75DA401}" dt="2024-01-05T20:54:28.101" v="3389" actId="478"/>
          <ac:picMkLst>
            <pc:docMk/>
            <pc:sldMk cId="1967983994" sldId="804"/>
            <ac:picMk id="49" creationId="{EA3ED709-9E0D-78C2-3B2C-C6214269DDC0}"/>
          </ac:picMkLst>
        </pc:picChg>
        <pc:picChg chg="del">
          <ac:chgData name="Victor da Silva Carvalho" userId="b36c3d71-31af-49d3-93ac-472c0145821b" providerId="ADAL" clId="{61ED05AC-81F1-4FAB-984F-1129D75DA401}" dt="2024-01-05T20:54:28.101" v="3389" actId="478"/>
          <ac:picMkLst>
            <pc:docMk/>
            <pc:sldMk cId="1967983994" sldId="804"/>
            <ac:picMk id="51" creationId="{F17D2277-D9A6-4E77-211A-8125E3C5476C}"/>
          </ac:picMkLst>
        </pc:picChg>
        <pc:cxnChg chg="del">
          <ac:chgData name="Victor da Silva Carvalho" userId="b36c3d71-31af-49d3-93ac-472c0145821b" providerId="ADAL" clId="{61ED05AC-81F1-4FAB-984F-1129D75DA401}" dt="2024-01-05T20:54:28.101" v="3389" actId="478"/>
          <ac:cxnSpMkLst>
            <pc:docMk/>
            <pc:sldMk cId="1967983994" sldId="804"/>
            <ac:cxnSpMk id="13" creationId="{F4E78E77-1A08-DA6C-FAF3-8342B27D5540}"/>
          </ac:cxnSpMkLst>
        </pc:cxnChg>
        <pc:cxnChg chg="del">
          <ac:chgData name="Victor da Silva Carvalho" userId="b36c3d71-31af-49d3-93ac-472c0145821b" providerId="ADAL" clId="{61ED05AC-81F1-4FAB-984F-1129D75DA401}" dt="2024-01-05T20:54:28.101" v="3389" actId="478"/>
          <ac:cxnSpMkLst>
            <pc:docMk/>
            <pc:sldMk cId="1967983994" sldId="804"/>
            <ac:cxnSpMk id="16" creationId="{755396FC-ED00-F503-7C60-993EBE410ECD}"/>
          </ac:cxnSpMkLst>
        </pc:cxnChg>
        <pc:cxnChg chg="del">
          <ac:chgData name="Victor da Silva Carvalho" userId="b36c3d71-31af-49d3-93ac-472c0145821b" providerId="ADAL" clId="{61ED05AC-81F1-4FAB-984F-1129D75DA401}" dt="2024-01-05T20:54:28.101" v="3389" actId="478"/>
          <ac:cxnSpMkLst>
            <pc:docMk/>
            <pc:sldMk cId="1967983994" sldId="804"/>
            <ac:cxnSpMk id="54" creationId="{B1324F52-9694-EFF2-BE34-B47532ECAB19}"/>
          </ac:cxnSpMkLst>
        </pc:cxnChg>
        <pc:cxnChg chg="del">
          <ac:chgData name="Victor da Silva Carvalho" userId="b36c3d71-31af-49d3-93ac-472c0145821b" providerId="ADAL" clId="{61ED05AC-81F1-4FAB-984F-1129D75DA401}" dt="2024-01-05T20:54:28.101" v="3389" actId="478"/>
          <ac:cxnSpMkLst>
            <pc:docMk/>
            <pc:sldMk cId="1967983994" sldId="804"/>
            <ac:cxnSpMk id="59" creationId="{507AC259-D9CD-56B3-54EF-A39FFB80EED5}"/>
          </ac:cxnSpMkLst>
        </pc:cxnChg>
        <pc:cxnChg chg="del">
          <ac:chgData name="Victor da Silva Carvalho" userId="b36c3d71-31af-49d3-93ac-472c0145821b" providerId="ADAL" clId="{61ED05AC-81F1-4FAB-984F-1129D75DA401}" dt="2024-01-05T20:54:28.101" v="3389" actId="478"/>
          <ac:cxnSpMkLst>
            <pc:docMk/>
            <pc:sldMk cId="1967983994" sldId="804"/>
            <ac:cxnSpMk id="65" creationId="{72EC1699-F0EB-7BEA-82D1-DDD6FE8040D4}"/>
          </ac:cxnSpMkLst>
        </pc:cxnChg>
      </pc:sldChg>
      <pc:sldChg chg="addSp delSp modSp add mod modAnim modNotesTx">
        <pc:chgData name="Victor da Silva Carvalho" userId="b36c3d71-31af-49d3-93ac-472c0145821b" providerId="ADAL" clId="{61ED05AC-81F1-4FAB-984F-1129D75DA401}" dt="2024-01-18T17:17:23.426" v="6239" actId="20577"/>
        <pc:sldMkLst>
          <pc:docMk/>
          <pc:sldMk cId="787295994" sldId="805"/>
        </pc:sldMkLst>
        <pc:spChg chg="del">
          <ac:chgData name="Victor da Silva Carvalho" userId="b36c3d71-31af-49d3-93ac-472c0145821b" providerId="ADAL" clId="{61ED05AC-81F1-4FAB-984F-1129D75DA401}" dt="2024-01-08T12:56:30.465" v="3759" actId="478"/>
          <ac:spMkLst>
            <pc:docMk/>
            <pc:sldMk cId="787295994" sldId="805"/>
            <ac:spMk id="3" creationId="{F6941F28-5018-412B-F688-121EDF6B08DC}"/>
          </ac:spMkLst>
        </pc:spChg>
        <pc:spChg chg="del">
          <ac:chgData name="Victor da Silva Carvalho" userId="b36c3d71-31af-49d3-93ac-472c0145821b" providerId="ADAL" clId="{61ED05AC-81F1-4FAB-984F-1129D75DA401}" dt="2024-01-08T12:56:30.465" v="3759" actId="478"/>
          <ac:spMkLst>
            <pc:docMk/>
            <pc:sldMk cId="787295994" sldId="805"/>
            <ac:spMk id="6" creationId="{5C4F462D-D174-E64A-EF53-E3335D52A636}"/>
          </ac:spMkLst>
        </pc:spChg>
        <pc:spChg chg="add mod">
          <ac:chgData name="Victor da Silva Carvalho" userId="b36c3d71-31af-49d3-93ac-472c0145821b" providerId="ADAL" clId="{61ED05AC-81F1-4FAB-984F-1129D75DA401}" dt="2024-01-08T13:21:18.334" v="4175" actId="1076"/>
          <ac:spMkLst>
            <pc:docMk/>
            <pc:sldMk cId="787295994" sldId="805"/>
            <ac:spMk id="9" creationId="{30630E1A-A0DD-E15A-FEF8-F4201468D794}"/>
          </ac:spMkLst>
        </pc:spChg>
        <pc:spChg chg="add mod">
          <ac:chgData name="Victor da Silva Carvalho" userId="b36c3d71-31af-49d3-93ac-472c0145821b" providerId="ADAL" clId="{61ED05AC-81F1-4FAB-984F-1129D75DA401}" dt="2024-01-08T13:21:18.334" v="4175" actId="1076"/>
          <ac:spMkLst>
            <pc:docMk/>
            <pc:sldMk cId="787295994" sldId="805"/>
            <ac:spMk id="10" creationId="{95345004-E760-AE69-3785-FB7675DDD0D5}"/>
          </ac:spMkLst>
        </pc:spChg>
        <pc:spChg chg="del">
          <ac:chgData name="Victor da Silva Carvalho" userId="b36c3d71-31af-49d3-93ac-472c0145821b" providerId="ADAL" clId="{61ED05AC-81F1-4FAB-984F-1129D75DA401}" dt="2024-01-08T12:56:30.465" v="3759" actId="478"/>
          <ac:spMkLst>
            <pc:docMk/>
            <pc:sldMk cId="787295994" sldId="805"/>
            <ac:spMk id="11" creationId="{7E7552BF-9EDF-9B0D-D65A-788A705F7EFF}"/>
          </ac:spMkLst>
        </pc:spChg>
        <pc:spChg chg="add mod">
          <ac:chgData name="Victor da Silva Carvalho" userId="b36c3d71-31af-49d3-93ac-472c0145821b" providerId="ADAL" clId="{61ED05AC-81F1-4FAB-984F-1129D75DA401}" dt="2024-01-08T13:21:18.334" v="4175" actId="1076"/>
          <ac:spMkLst>
            <pc:docMk/>
            <pc:sldMk cId="787295994" sldId="805"/>
            <ac:spMk id="12" creationId="{FA7DD0C4-1ED7-A2BE-9E7E-F6D7FC6F7474}"/>
          </ac:spMkLst>
        </pc:spChg>
        <pc:spChg chg="del">
          <ac:chgData name="Victor da Silva Carvalho" userId="b36c3d71-31af-49d3-93ac-472c0145821b" providerId="ADAL" clId="{61ED05AC-81F1-4FAB-984F-1129D75DA401}" dt="2024-01-08T12:56:30.465" v="3759" actId="478"/>
          <ac:spMkLst>
            <pc:docMk/>
            <pc:sldMk cId="787295994" sldId="805"/>
            <ac:spMk id="14" creationId="{5F5D4573-731C-466C-E5FE-40EA88CEB062}"/>
          </ac:spMkLst>
        </pc:spChg>
        <pc:spChg chg="del">
          <ac:chgData name="Victor da Silva Carvalho" userId="b36c3d71-31af-49d3-93ac-472c0145821b" providerId="ADAL" clId="{61ED05AC-81F1-4FAB-984F-1129D75DA401}" dt="2024-01-08T12:56:30.465" v="3759" actId="478"/>
          <ac:spMkLst>
            <pc:docMk/>
            <pc:sldMk cId="787295994" sldId="805"/>
            <ac:spMk id="17" creationId="{76D6A5F1-104D-BB57-FF21-EBFB57F3A675}"/>
          </ac:spMkLst>
        </pc:spChg>
        <pc:spChg chg="del">
          <ac:chgData name="Victor da Silva Carvalho" userId="b36c3d71-31af-49d3-93ac-472c0145821b" providerId="ADAL" clId="{61ED05AC-81F1-4FAB-984F-1129D75DA401}" dt="2024-01-08T12:56:30.465" v="3759" actId="478"/>
          <ac:spMkLst>
            <pc:docMk/>
            <pc:sldMk cId="787295994" sldId="805"/>
            <ac:spMk id="18" creationId="{0BFE8419-C187-DBA3-7959-73BC5BF9BF97}"/>
          </ac:spMkLst>
        </pc:spChg>
        <pc:spChg chg="add mod">
          <ac:chgData name="Victor da Silva Carvalho" userId="b36c3d71-31af-49d3-93ac-472c0145821b" providerId="ADAL" clId="{61ED05AC-81F1-4FAB-984F-1129D75DA401}" dt="2024-01-08T13:21:20.844" v="4176" actId="1076"/>
          <ac:spMkLst>
            <pc:docMk/>
            <pc:sldMk cId="787295994" sldId="805"/>
            <ac:spMk id="20" creationId="{33BFC853-A1F1-A630-0D25-AE2E3EB5BAE3}"/>
          </ac:spMkLst>
        </pc:spChg>
        <pc:spChg chg="del">
          <ac:chgData name="Victor da Silva Carvalho" userId="b36c3d71-31af-49d3-93ac-472c0145821b" providerId="ADAL" clId="{61ED05AC-81F1-4FAB-984F-1129D75DA401}" dt="2024-01-08T12:56:30.465" v="3759" actId="478"/>
          <ac:spMkLst>
            <pc:docMk/>
            <pc:sldMk cId="787295994" sldId="805"/>
            <ac:spMk id="37" creationId="{F37374C0-1CE4-6C70-F874-90A24DAAD3C9}"/>
          </ac:spMkLst>
        </pc:spChg>
        <pc:spChg chg="del">
          <ac:chgData name="Victor da Silva Carvalho" userId="b36c3d71-31af-49d3-93ac-472c0145821b" providerId="ADAL" clId="{61ED05AC-81F1-4FAB-984F-1129D75DA401}" dt="2024-01-08T12:56:30.465" v="3759" actId="478"/>
          <ac:spMkLst>
            <pc:docMk/>
            <pc:sldMk cId="787295994" sldId="805"/>
            <ac:spMk id="39" creationId="{43F63C6D-0B3B-77C0-30D8-B9478F582641}"/>
          </ac:spMkLst>
        </pc:spChg>
        <pc:spChg chg="del">
          <ac:chgData name="Victor da Silva Carvalho" userId="b36c3d71-31af-49d3-93ac-472c0145821b" providerId="ADAL" clId="{61ED05AC-81F1-4FAB-984F-1129D75DA401}" dt="2024-01-08T12:56:30.465" v="3759" actId="478"/>
          <ac:spMkLst>
            <pc:docMk/>
            <pc:sldMk cId="787295994" sldId="805"/>
            <ac:spMk id="57" creationId="{9C0FC878-0A11-E527-C56B-183316E7EEE3}"/>
          </ac:spMkLst>
        </pc:spChg>
        <pc:spChg chg="del">
          <ac:chgData name="Victor da Silva Carvalho" userId="b36c3d71-31af-49d3-93ac-472c0145821b" providerId="ADAL" clId="{61ED05AC-81F1-4FAB-984F-1129D75DA401}" dt="2024-01-08T12:56:30.465" v="3759" actId="478"/>
          <ac:spMkLst>
            <pc:docMk/>
            <pc:sldMk cId="787295994" sldId="805"/>
            <ac:spMk id="62" creationId="{3CE9D0AC-9D57-47E3-7C5D-8F09C8D3F645}"/>
          </ac:spMkLst>
        </pc:spChg>
        <pc:spChg chg="del">
          <ac:chgData name="Victor da Silva Carvalho" userId="b36c3d71-31af-49d3-93ac-472c0145821b" providerId="ADAL" clId="{61ED05AC-81F1-4FAB-984F-1129D75DA401}" dt="2024-01-08T12:56:30.465" v="3759" actId="478"/>
          <ac:spMkLst>
            <pc:docMk/>
            <pc:sldMk cId="787295994" sldId="805"/>
            <ac:spMk id="68" creationId="{40D20DBE-62D6-AE11-889B-F9F97B218A68}"/>
          </ac:spMkLst>
        </pc:spChg>
        <pc:spChg chg="del">
          <ac:chgData name="Victor da Silva Carvalho" userId="b36c3d71-31af-49d3-93ac-472c0145821b" providerId="ADAL" clId="{61ED05AC-81F1-4FAB-984F-1129D75DA401}" dt="2024-01-08T12:56:30.465" v="3759" actId="478"/>
          <ac:spMkLst>
            <pc:docMk/>
            <pc:sldMk cId="787295994" sldId="805"/>
            <ac:spMk id="69" creationId="{69144168-08E2-A270-CC56-03078811F067}"/>
          </ac:spMkLst>
        </pc:spChg>
        <pc:picChg chg="del">
          <ac:chgData name="Victor da Silva Carvalho" userId="b36c3d71-31af-49d3-93ac-472c0145821b" providerId="ADAL" clId="{61ED05AC-81F1-4FAB-984F-1129D75DA401}" dt="2024-01-08T12:56:30.465" v="3759" actId="478"/>
          <ac:picMkLst>
            <pc:docMk/>
            <pc:sldMk cId="787295994" sldId="805"/>
            <ac:picMk id="4" creationId="{098537D4-BCEB-A73C-0094-4A61E5F4BEFF}"/>
          </ac:picMkLst>
        </pc:picChg>
        <pc:picChg chg="del">
          <ac:chgData name="Victor da Silva Carvalho" userId="b36c3d71-31af-49d3-93ac-472c0145821b" providerId="ADAL" clId="{61ED05AC-81F1-4FAB-984F-1129D75DA401}" dt="2024-01-08T12:56:30.465" v="3759" actId="478"/>
          <ac:picMkLst>
            <pc:docMk/>
            <pc:sldMk cId="787295994" sldId="805"/>
            <ac:picMk id="5" creationId="{01403FB0-2F53-1313-C1E6-F8C83EF5FEA4}"/>
          </ac:picMkLst>
        </pc:picChg>
        <pc:picChg chg="add mod">
          <ac:chgData name="Victor da Silva Carvalho" userId="b36c3d71-31af-49d3-93ac-472c0145821b" providerId="ADAL" clId="{61ED05AC-81F1-4FAB-984F-1129D75DA401}" dt="2024-01-08T13:21:18.334" v="4175" actId="1076"/>
          <ac:picMkLst>
            <pc:docMk/>
            <pc:sldMk cId="787295994" sldId="805"/>
            <ac:picMk id="8" creationId="{C9E7209C-3AE4-1A93-60B5-49D382267D11}"/>
          </ac:picMkLst>
        </pc:picChg>
        <pc:picChg chg="del">
          <ac:chgData name="Victor da Silva Carvalho" userId="b36c3d71-31af-49d3-93ac-472c0145821b" providerId="ADAL" clId="{61ED05AC-81F1-4FAB-984F-1129D75DA401}" dt="2024-01-08T12:56:30.465" v="3759" actId="478"/>
          <ac:picMkLst>
            <pc:docMk/>
            <pc:sldMk cId="787295994" sldId="805"/>
            <ac:picMk id="15" creationId="{4D193101-CFDC-3C78-2772-5E1925D6BA68}"/>
          </ac:picMkLst>
        </pc:picChg>
        <pc:picChg chg="del">
          <ac:chgData name="Victor da Silva Carvalho" userId="b36c3d71-31af-49d3-93ac-472c0145821b" providerId="ADAL" clId="{61ED05AC-81F1-4FAB-984F-1129D75DA401}" dt="2024-01-08T12:56:30.465" v="3759" actId="478"/>
          <ac:picMkLst>
            <pc:docMk/>
            <pc:sldMk cId="787295994" sldId="805"/>
            <ac:picMk id="45" creationId="{522DCAC9-0C39-10D5-AEF7-34BD6EF022E0}"/>
          </ac:picMkLst>
        </pc:picChg>
        <pc:picChg chg="del">
          <ac:chgData name="Victor da Silva Carvalho" userId="b36c3d71-31af-49d3-93ac-472c0145821b" providerId="ADAL" clId="{61ED05AC-81F1-4FAB-984F-1129D75DA401}" dt="2024-01-08T12:56:30.465" v="3759" actId="478"/>
          <ac:picMkLst>
            <pc:docMk/>
            <pc:sldMk cId="787295994" sldId="805"/>
            <ac:picMk id="47" creationId="{ABFE89F3-95DF-0B75-5E81-FC5100A0EE04}"/>
          </ac:picMkLst>
        </pc:picChg>
        <pc:picChg chg="del">
          <ac:chgData name="Victor da Silva Carvalho" userId="b36c3d71-31af-49d3-93ac-472c0145821b" providerId="ADAL" clId="{61ED05AC-81F1-4FAB-984F-1129D75DA401}" dt="2024-01-08T12:56:30.465" v="3759" actId="478"/>
          <ac:picMkLst>
            <pc:docMk/>
            <pc:sldMk cId="787295994" sldId="805"/>
            <ac:picMk id="49" creationId="{EA3ED709-9E0D-78C2-3B2C-C6214269DDC0}"/>
          </ac:picMkLst>
        </pc:picChg>
        <pc:picChg chg="del">
          <ac:chgData name="Victor da Silva Carvalho" userId="b36c3d71-31af-49d3-93ac-472c0145821b" providerId="ADAL" clId="{61ED05AC-81F1-4FAB-984F-1129D75DA401}" dt="2024-01-08T12:56:30.465" v="3759" actId="478"/>
          <ac:picMkLst>
            <pc:docMk/>
            <pc:sldMk cId="787295994" sldId="805"/>
            <ac:picMk id="51" creationId="{F17D2277-D9A6-4E77-211A-8125E3C5476C}"/>
          </ac:picMkLst>
        </pc:picChg>
        <pc:cxnChg chg="del">
          <ac:chgData name="Victor da Silva Carvalho" userId="b36c3d71-31af-49d3-93ac-472c0145821b" providerId="ADAL" clId="{61ED05AC-81F1-4FAB-984F-1129D75DA401}" dt="2024-01-08T12:56:30.465" v="3759" actId="478"/>
          <ac:cxnSpMkLst>
            <pc:docMk/>
            <pc:sldMk cId="787295994" sldId="805"/>
            <ac:cxnSpMk id="13" creationId="{F4E78E77-1A08-DA6C-FAF3-8342B27D5540}"/>
          </ac:cxnSpMkLst>
        </pc:cxnChg>
        <pc:cxnChg chg="del">
          <ac:chgData name="Victor da Silva Carvalho" userId="b36c3d71-31af-49d3-93ac-472c0145821b" providerId="ADAL" clId="{61ED05AC-81F1-4FAB-984F-1129D75DA401}" dt="2024-01-08T12:56:30.465" v="3759" actId="478"/>
          <ac:cxnSpMkLst>
            <pc:docMk/>
            <pc:sldMk cId="787295994" sldId="805"/>
            <ac:cxnSpMk id="16" creationId="{755396FC-ED00-F503-7C60-993EBE410ECD}"/>
          </ac:cxnSpMkLst>
        </pc:cxnChg>
        <pc:cxnChg chg="del">
          <ac:chgData name="Victor da Silva Carvalho" userId="b36c3d71-31af-49d3-93ac-472c0145821b" providerId="ADAL" clId="{61ED05AC-81F1-4FAB-984F-1129D75DA401}" dt="2024-01-08T12:56:30.465" v="3759" actId="478"/>
          <ac:cxnSpMkLst>
            <pc:docMk/>
            <pc:sldMk cId="787295994" sldId="805"/>
            <ac:cxnSpMk id="54" creationId="{B1324F52-9694-EFF2-BE34-B47532ECAB19}"/>
          </ac:cxnSpMkLst>
        </pc:cxnChg>
        <pc:cxnChg chg="del">
          <ac:chgData name="Victor da Silva Carvalho" userId="b36c3d71-31af-49d3-93ac-472c0145821b" providerId="ADAL" clId="{61ED05AC-81F1-4FAB-984F-1129D75DA401}" dt="2024-01-08T12:56:30.465" v="3759" actId="478"/>
          <ac:cxnSpMkLst>
            <pc:docMk/>
            <pc:sldMk cId="787295994" sldId="805"/>
            <ac:cxnSpMk id="59" creationId="{507AC259-D9CD-56B3-54EF-A39FFB80EED5}"/>
          </ac:cxnSpMkLst>
        </pc:cxnChg>
        <pc:cxnChg chg="del">
          <ac:chgData name="Victor da Silva Carvalho" userId="b36c3d71-31af-49d3-93ac-472c0145821b" providerId="ADAL" clId="{61ED05AC-81F1-4FAB-984F-1129D75DA401}" dt="2024-01-08T12:56:30.465" v="3759" actId="478"/>
          <ac:cxnSpMkLst>
            <pc:docMk/>
            <pc:sldMk cId="787295994" sldId="805"/>
            <ac:cxnSpMk id="65" creationId="{72EC1699-F0EB-7BEA-82D1-DDD6FE8040D4}"/>
          </ac:cxnSpMkLst>
        </pc:cxnChg>
      </pc:sldChg>
      <pc:sldChg chg="addSp delSp modSp add mod delAnim modAnim modNotesTx">
        <pc:chgData name="Victor da Silva Carvalho" userId="b36c3d71-31af-49d3-93ac-472c0145821b" providerId="ADAL" clId="{61ED05AC-81F1-4FAB-984F-1129D75DA401}" dt="2024-02-27T16:04:46.658" v="6484" actId="20577"/>
        <pc:sldMkLst>
          <pc:docMk/>
          <pc:sldMk cId="1050683395" sldId="806"/>
        </pc:sldMkLst>
        <pc:spChg chg="mod">
          <ac:chgData name="Victor da Silva Carvalho" userId="b36c3d71-31af-49d3-93ac-472c0145821b" providerId="ADAL" clId="{61ED05AC-81F1-4FAB-984F-1129D75DA401}" dt="2024-01-09T13:48:53.340" v="5374" actId="20577"/>
          <ac:spMkLst>
            <pc:docMk/>
            <pc:sldMk cId="1050683395" sldId="806"/>
            <ac:spMk id="2" creationId="{2B209458-4013-58DC-E390-59E322D4CECC}"/>
          </ac:spMkLst>
        </pc:spChg>
        <pc:spChg chg="add del mod">
          <ac:chgData name="Victor da Silva Carvalho" userId="b36c3d71-31af-49d3-93ac-472c0145821b" providerId="ADAL" clId="{61ED05AC-81F1-4FAB-984F-1129D75DA401}" dt="2024-01-09T14:14:50.168" v="5574" actId="478"/>
          <ac:spMkLst>
            <pc:docMk/>
            <pc:sldMk cId="1050683395" sldId="806"/>
            <ac:spMk id="3" creationId="{3C113B7B-282D-4333-4348-428F53C875A8}"/>
          </ac:spMkLst>
        </pc:spChg>
        <pc:spChg chg="add mod">
          <ac:chgData name="Victor da Silva Carvalho" userId="b36c3d71-31af-49d3-93ac-472c0145821b" providerId="ADAL" clId="{61ED05AC-81F1-4FAB-984F-1129D75DA401}" dt="2024-01-18T17:12:45.477" v="6039" actId="1076"/>
          <ac:spMkLst>
            <pc:docMk/>
            <pc:sldMk cId="1050683395" sldId="806"/>
            <ac:spMk id="6" creationId="{E902DED7-4DA4-2873-D71A-BE6050DF8F13}"/>
          </ac:spMkLst>
        </pc:spChg>
        <pc:spChg chg="del">
          <ac:chgData name="Victor da Silva Carvalho" userId="b36c3d71-31af-49d3-93ac-472c0145821b" providerId="ADAL" clId="{61ED05AC-81F1-4FAB-984F-1129D75DA401}" dt="2024-01-08T14:22:45.987" v="4652" actId="478"/>
          <ac:spMkLst>
            <pc:docMk/>
            <pc:sldMk cId="1050683395" sldId="806"/>
            <ac:spMk id="9" creationId="{30630E1A-A0DD-E15A-FEF8-F4201468D794}"/>
          </ac:spMkLst>
        </pc:spChg>
        <pc:spChg chg="del">
          <ac:chgData name="Victor da Silva Carvalho" userId="b36c3d71-31af-49d3-93ac-472c0145821b" providerId="ADAL" clId="{61ED05AC-81F1-4FAB-984F-1129D75DA401}" dt="2024-01-08T14:22:45.987" v="4652" actId="478"/>
          <ac:spMkLst>
            <pc:docMk/>
            <pc:sldMk cId="1050683395" sldId="806"/>
            <ac:spMk id="10" creationId="{95345004-E760-AE69-3785-FB7675DDD0D5}"/>
          </ac:spMkLst>
        </pc:spChg>
        <pc:spChg chg="del">
          <ac:chgData name="Victor da Silva Carvalho" userId="b36c3d71-31af-49d3-93ac-472c0145821b" providerId="ADAL" clId="{61ED05AC-81F1-4FAB-984F-1129D75DA401}" dt="2024-01-08T14:22:45.987" v="4652" actId="478"/>
          <ac:spMkLst>
            <pc:docMk/>
            <pc:sldMk cId="1050683395" sldId="806"/>
            <ac:spMk id="12" creationId="{FA7DD0C4-1ED7-A2BE-9E7E-F6D7FC6F7474}"/>
          </ac:spMkLst>
        </pc:spChg>
        <pc:spChg chg="mod">
          <ac:chgData name="Victor da Silva Carvalho" userId="b36c3d71-31af-49d3-93ac-472c0145821b" providerId="ADAL" clId="{61ED05AC-81F1-4FAB-984F-1129D75DA401}" dt="2024-02-27T16:04:46.658" v="6484" actId="20577"/>
          <ac:spMkLst>
            <pc:docMk/>
            <pc:sldMk cId="1050683395" sldId="806"/>
            <ac:spMk id="20" creationId="{33BFC853-A1F1-A630-0D25-AE2E3EB5BAE3}"/>
          </ac:spMkLst>
        </pc:spChg>
        <pc:picChg chg="add mod">
          <ac:chgData name="Victor da Silva Carvalho" userId="b36c3d71-31af-49d3-93ac-472c0145821b" providerId="ADAL" clId="{61ED05AC-81F1-4FAB-984F-1129D75DA401}" dt="2024-01-18T17:12:11.668" v="6018" actId="1076"/>
          <ac:picMkLst>
            <pc:docMk/>
            <pc:sldMk cId="1050683395" sldId="806"/>
            <ac:picMk id="4" creationId="{1A735CA5-706C-6AEB-43F0-8725D03DE503}"/>
          </ac:picMkLst>
        </pc:picChg>
        <pc:picChg chg="add del mod">
          <ac:chgData name="Victor da Silva Carvalho" userId="b36c3d71-31af-49d3-93ac-472c0145821b" providerId="ADAL" clId="{61ED05AC-81F1-4FAB-984F-1129D75DA401}" dt="2024-01-18T17:12:07.031" v="6015" actId="478"/>
          <ac:picMkLst>
            <pc:docMk/>
            <pc:sldMk cId="1050683395" sldId="806"/>
            <ac:picMk id="5" creationId="{B7709E5D-7FCC-7D1A-2A9C-D02A2682EB78}"/>
          </ac:picMkLst>
        </pc:picChg>
        <pc:picChg chg="del">
          <ac:chgData name="Victor da Silva Carvalho" userId="b36c3d71-31af-49d3-93ac-472c0145821b" providerId="ADAL" clId="{61ED05AC-81F1-4FAB-984F-1129D75DA401}" dt="2024-01-08T14:22:45.987" v="4652" actId="478"/>
          <ac:picMkLst>
            <pc:docMk/>
            <pc:sldMk cId="1050683395" sldId="806"/>
            <ac:picMk id="8" creationId="{C9E7209C-3AE4-1A93-60B5-49D382267D11}"/>
          </ac:picMkLst>
        </pc:picChg>
      </pc:sldChg>
      <pc:sldChg chg="addSp delSp modSp add mod delAnim modAnim">
        <pc:chgData name="Victor da Silva Carvalho" userId="b36c3d71-31af-49d3-93ac-472c0145821b" providerId="ADAL" clId="{61ED05AC-81F1-4FAB-984F-1129D75DA401}" dt="2024-01-08T14:59:58.789" v="5158" actId="20577"/>
        <pc:sldMkLst>
          <pc:docMk/>
          <pc:sldMk cId="3483343150" sldId="807"/>
        </pc:sldMkLst>
        <pc:spChg chg="mod">
          <ac:chgData name="Victor da Silva Carvalho" userId="b36c3d71-31af-49d3-93ac-472c0145821b" providerId="ADAL" clId="{61ED05AC-81F1-4FAB-984F-1129D75DA401}" dt="2024-01-08T14:59:58.789" v="5158" actId="20577"/>
          <ac:spMkLst>
            <pc:docMk/>
            <pc:sldMk cId="3483343150" sldId="807"/>
            <ac:spMk id="2" creationId="{2B209458-4013-58DC-E390-59E322D4CECC}"/>
          </ac:spMkLst>
        </pc:spChg>
        <pc:spChg chg="del">
          <ac:chgData name="Victor da Silva Carvalho" userId="b36c3d71-31af-49d3-93ac-472c0145821b" providerId="ADAL" clId="{61ED05AC-81F1-4FAB-984F-1129D75DA401}" dt="2024-01-08T14:49:54.955" v="4918" actId="478"/>
          <ac:spMkLst>
            <pc:docMk/>
            <pc:sldMk cId="3483343150" sldId="807"/>
            <ac:spMk id="5" creationId="{45F9ED22-3A11-D72F-9033-E4B9F8AFC3E7}"/>
          </ac:spMkLst>
        </pc:spChg>
        <pc:spChg chg="del">
          <ac:chgData name="Victor da Silva Carvalho" userId="b36c3d71-31af-49d3-93ac-472c0145821b" providerId="ADAL" clId="{61ED05AC-81F1-4FAB-984F-1129D75DA401}" dt="2024-01-08T14:49:54.955" v="4918" actId="478"/>
          <ac:spMkLst>
            <pc:docMk/>
            <pc:sldMk cId="3483343150" sldId="807"/>
            <ac:spMk id="6" creationId="{5C4F462D-D174-E64A-EF53-E3335D52A636}"/>
          </ac:spMkLst>
        </pc:spChg>
        <pc:spChg chg="add mod">
          <ac:chgData name="Victor da Silva Carvalho" userId="b36c3d71-31af-49d3-93ac-472c0145821b" providerId="ADAL" clId="{61ED05AC-81F1-4FAB-984F-1129D75DA401}" dt="2024-01-08T14:56:10.396" v="5067" actId="1076"/>
          <ac:spMkLst>
            <pc:docMk/>
            <pc:sldMk cId="3483343150" sldId="807"/>
            <ac:spMk id="8" creationId="{0109C201-4D9B-7874-B602-497A43DF79DC}"/>
          </ac:spMkLst>
        </pc:spChg>
        <pc:spChg chg="del">
          <ac:chgData name="Victor da Silva Carvalho" userId="b36c3d71-31af-49d3-93ac-472c0145821b" providerId="ADAL" clId="{61ED05AC-81F1-4FAB-984F-1129D75DA401}" dt="2024-01-08T14:49:54.955" v="4918" actId="478"/>
          <ac:spMkLst>
            <pc:docMk/>
            <pc:sldMk cId="3483343150" sldId="807"/>
            <ac:spMk id="9" creationId="{A0DAB61F-BDD4-9FC5-0E71-501C16F93516}"/>
          </ac:spMkLst>
        </pc:spChg>
        <pc:spChg chg="del">
          <ac:chgData name="Victor da Silva Carvalho" userId="b36c3d71-31af-49d3-93ac-472c0145821b" providerId="ADAL" clId="{61ED05AC-81F1-4FAB-984F-1129D75DA401}" dt="2024-01-08T14:49:54.955" v="4918" actId="478"/>
          <ac:spMkLst>
            <pc:docMk/>
            <pc:sldMk cId="3483343150" sldId="807"/>
            <ac:spMk id="11" creationId="{99AEFAE0-F36E-1B83-46BC-513671DE3614}"/>
          </ac:spMkLst>
        </pc:spChg>
        <pc:spChg chg="del">
          <ac:chgData name="Victor da Silva Carvalho" userId="b36c3d71-31af-49d3-93ac-472c0145821b" providerId="ADAL" clId="{61ED05AC-81F1-4FAB-984F-1129D75DA401}" dt="2024-01-08T14:49:54.955" v="4918" actId="478"/>
          <ac:spMkLst>
            <pc:docMk/>
            <pc:sldMk cId="3483343150" sldId="807"/>
            <ac:spMk id="12" creationId="{3A93C41E-89AA-6D72-5671-EB664C64AF46}"/>
          </ac:spMkLst>
        </pc:spChg>
        <pc:spChg chg="add mod">
          <ac:chgData name="Victor da Silva Carvalho" userId="b36c3d71-31af-49d3-93ac-472c0145821b" providerId="ADAL" clId="{61ED05AC-81F1-4FAB-984F-1129D75DA401}" dt="2024-01-08T14:57:13.360" v="5079" actId="1076"/>
          <ac:spMkLst>
            <pc:docMk/>
            <pc:sldMk cId="3483343150" sldId="807"/>
            <ac:spMk id="13" creationId="{2901D972-BCEA-5A18-96C9-7CA51ABAA903}"/>
          </ac:spMkLst>
        </pc:spChg>
        <pc:picChg chg="add mod">
          <ac:chgData name="Victor da Silva Carvalho" userId="b36c3d71-31af-49d3-93ac-472c0145821b" providerId="ADAL" clId="{61ED05AC-81F1-4FAB-984F-1129D75DA401}" dt="2024-01-08T14:55:49.209" v="5063" actId="14100"/>
          <ac:picMkLst>
            <pc:docMk/>
            <pc:sldMk cId="3483343150" sldId="807"/>
            <ac:picMk id="3" creationId="{A57AEA5F-E216-6618-6307-3984188E80AA}"/>
          </ac:picMkLst>
        </pc:picChg>
        <pc:picChg chg="add mod">
          <ac:chgData name="Victor da Silva Carvalho" userId="b36c3d71-31af-49d3-93ac-472c0145821b" providerId="ADAL" clId="{61ED05AC-81F1-4FAB-984F-1129D75DA401}" dt="2024-01-08T14:55:56.992" v="5064" actId="1076"/>
          <ac:picMkLst>
            <pc:docMk/>
            <pc:sldMk cId="3483343150" sldId="807"/>
            <ac:picMk id="4" creationId="{EEDF1C04-02F9-9434-A2EF-687385D7EB96}"/>
          </ac:picMkLst>
        </pc:picChg>
        <pc:picChg chg="add mod">
          <ac:chgData name="Victor da Silva Carvalho" userId="b36c3d71-31af-49d3-93ac-472c0145821b" providerId="ADAL" clId="{61ED05AC-81F1-4FAB-984F-1129D75DA401}" dt="2024-01-08T14:57:05.501" v="5077" actId="1076"/>
          <ac:picMkLst>
            <pc:docMk/>
            <pc:sldMk cId="3483343150" sldId="807"/>
            <ac:picMk id="10" creationId="{6133BCDF-6EC7-A9E9-A8FE-69A6E6E74413}"/>
          </ac:picMkLst>
        </pc:picChg>
        <pc:picChg chg="add mod">
          <ac:chgData name="Victor da Silva Carvalho" userId="b36c3d71-31af-49d3-93ac-472c0145821b" providerId="ADAL" clId="{61ED05AC-81F1-4FAB-984F-1129D75DA401}" dt="2024-01-08T14:57:59.348" v="5085" actId="1076"/>
          <ac:picMkLst>
            <pc:docMk/>
            <pc:sldMk cId="3483343150" sldId="807"/>
            <ac:picMk id="1026" creationId="{CF3CB45B-DA61-21A4-C76B-355D1FCB88FF}"/>
          </ac:picMkLst>
        </pc:picChg>
        <pc:picChg chg="add mod">
          <ac:chgData name="Victor da Silva Carvalho" userId="b36c3d71-31af-49d3-93ac-472c0145821b" providerId="ADAL" clId="{61ED05AC-81F1-4FAB-984F-1129D75DA401}" dt="2024-01-08T14:57:59.348" v="5085" actId="1076"/>
          <ac:picMkLst>
            <pc:docMk/>
            <pc:sldMk cId="3483343150" sldId="807"/>
            <ac:picMk id="1028" creationId="{65A60C2A-9A8C-5F63-B557-D7B067CF38FF}"/>
          </ac:picMkLst>
        </pc:picChg>
        <pc:picChg chg="add mod">
          <ac:chgData name="Victor da Silva Carvalho" userId="b36c3d71-31af-49d3-93ac-472c0145821b" providerId="ADAL" clId="{61ED05AC-81F1-4FAB-984F-1129D75DA401}" dt="2024-01-08T14:57:59.348" v="5085" actId="1076"/>
          <ac:picMkLst>
            <pc:docMk/>
            <pc:sldMk cId="3483343150" sldId="807"/>
            <ac:picMk id="1030" creationId="{566E1E19-5139-83A5-16DF-1ABCAAA86A7C}"/>
          </ac:picMkLst>
        </pc:picChg>
        <pc:picChg chg="add mod">
          <ac:chgData name="Victor da Silva Carvalho" userId="b36c3d71-31af-49d3-93ac-472c0145821b" providerId="ADAL" clId="{61ED05AC-81F1-4FAB-984F-1129D75DA401}" dt="2024-01-08T14:57:53.784" v="5084" actId="1076"/>
          <ac:picMkLst>
            <pc:docMk/>
            <pc:sldMk cId="3483343150" sldId="807"/>
            <ac:picMk id="1032" creationId="{E5A7BC40-6751-66C0-E117-F972ACD51C17}"/>
          </ac:picMkLst>
        </pc:picChg>
        <pc:picChg chg="add mod">
          <ac:chgData name="Victor da Silva Carvalho" userId="b36c3d71-31af-49d3-93ac-472c0145821b" providerId="ADAL" clId="{61ED05AC-81F1-4FAB-984F-1129D75DA401}" dt="2024-01-08T14:57:53.784" v="5084" actId="1076"/>
          <ac:picMkLst>
            <pc:docMk/>
            <pc:sldMk cId="3483343150" sldId="807"/>
            <ac:picMk id="1034" creationId="{059C4F34-99D3-6F8E-6B4E-423ABD009028}"/>
          </ac:picMkLst>
        </pc:picChg>
      </pc:sldChg>
      <pc:sldChg chg="addSp delSp modSp add mod delAnim modAnim modNotesTx">
        <pc:chgData name="Victor da Silva Carvalho" userId="b36c3d71-31af-49d3-93ac-472c0145821b" providerId="ADAL" clId="{61ED05AC-81F1-4FAB-984F-1129D75DA401}" dt="2024-01-09T16:33:35.696" v="5736" actId="20577"/>
        <pc:sldMkLst>
          <pc:docMk/>
          <pc:sldMk cId="2366235688" sldId="808"/>
        </pc:sldMkLst>
        <pc:spChg chg="del">
          <ac:chgData name="Victor da Silva Carvalho" userId="b36c3d71-31af-49d3-93ac-472c0145821b" providerId="ADAL" clId="{61ED05AC-81F1-4FAB-984F-1129D75DA401}" dt="2024-01-09T14:20:51.627" v="5581" actId="478"/>
          <ac:spMkLst>
            <pc:docMk/>
            <pc:sldMk cId="2366235688" sldId="808"/>
            <ac:spMk id="3" creationId="{C5791A84-08B0-93C4-5852-EF3D533B26D8}"/>
          </ac:spMkLst>
        </pc:spChg>
        <pc:spChg chg="del">
          <ac:chgData name="Victor da Silva Carvalho" userId="b36c3d71-31af-49d3-93ac-472c0145821b" providerId="ADAL" clId="{61ED05AC-81F1-4FAB-984F-1129D75DA401}" dt="2024-01-09T14:20:51.627" v="5581" actId="478"/>
          <ac:spMkLst>
            <pc:docMk/>
            <pc:sldMk cId="2366235688" sldId="808"/>
            <ac:spMk id="4" creationId="{552531FF-8F97-5A51-38DF-131EA0A93F71}"/>
          </ac:spMkLst>
        </pc:spChg>
        <pc:spChg chg="del">
          <ac:chgData name="Victor da Silva Carvalho" userId="b36c3d71-31af-49d3-93ac-472c0145821b" providerId="ADAL" clId="{61ED05AC-81F1-4FAB-984F-1129D75DA401}" dt="2024-01-09T14:20:51.627" v="5581" actId="478"/>
          <ac:spMkLst>
            <pc:docMk/>
            <pc:sldMk cId="2366235688" sldId="808"/>
            <ac:spMk id="5" creationId="{8A3F1516-A003-8A9B-A338-4BA431A9F81B}"/>
          </ac:spMkLst>
        </pc:spChg>
        <pc:spChg chg="add mod">
          <ac:chgData name="Victor da Silva Carvalho" userId="b36c3d71-31af-49d3-93ac-472c0145821b" providerId="ADAL" clId="{61ED05AC-81F1-4FAB-984F-1129D75DA401}" dt="2024-01-09T14:22:09.441" v="5616" actId="1076"/>
          <ac:spMkLst>
            <pc:docMk/>
            <pc:sldMk cId="2366235688" sldId="808"/>
            <ac:spMk id="10" creationId="{146CC573-07CE-FEC7-8FA5-6FF99E0A5534}"/>
          </ac:spMkLst>
        </pc:spChg>
        <pc:spChg chg="add del mod">
          <ac:chgData name="Victor da Silva Carvalho" userId="b36c3d71-31af-49d3-93ac-472c0145821b" providerId="ADAL" clId="{61ED05AC-81F1-4FAB-984F-1129D75DA401}" dt="2024-01-09T14:22:29.337" v="5619" actId="478"/>
          <ac:spMkLst>
            <pc:docMk/>
            <pc:sldMk cId="2366235688" sldId="808"/>
            <ac:spMk id="11" creationId="{06E8E537-A222-FB07-F942-43CCE8F3BDA6}"/>
          </ac:spMkLst>
        </pc:spChg>
        <pc:spChg chg="add mod">
          <ac:chgData name="Victor da Silva Carvalho" userId="b36c3d71-31af-49d3-93ac-472c0145821b" providerId="ADAL" clId="{61ED05AC-81F1-4FAB-984F-1129D75DA401}" dt="2024-01-09T14:22:34.829" v="5621" actId="1076"/>
          <ac:spMkLst>
            <pc:docMk/>
            <pc:sldMk cId="2366235688" sldId="808"/>
            <ac:spMk id="13" creationId="{12A1DF6B-43D0-5573-1A77-706C59525D07}"/>
          </ac:spMkLst>
        </pc:spChg>
        <pc:spChg chg="add mod">
          <ac:chgData name="Victor da Silva Carvalho" userId="b36c3d71-31af-49d3-93ac-472c0145821b" providerId="ADAL" clId="{61ED05AC-81F1-4FAB-984F-1129D75DA401}" dt="2024-01-09T14:24:47.544" v="5669" actId="5793"/>
          <ac:spMkLst>
            <pc:docMk/>
            <pc:sldMk cId="2366235688" sldId="808"/>
            <ac:spMk id="17" creationId="{0E222E54-3262-738A-16AB-E9F6AE76300D}"/>
          </ac:spMkLst>
        </pc:spChg>
        <pc:spChg chg="del">
          <ac:chgData name="Victor da Silva Carvalho" userId="b36c3d71-31af-49d3-93ac-472c0145821b" providerId="ADAL" clId="{61ED05AC-81F1-4FAB-984F-1129D75DA401}" dt="2024-01-09T14:20:51.627" v="5581" actId="478"/>
          <ac:spMkLst>
            <pc:docMk/>
            <pc:sldMk cId="2366235688" sldId="808"/>
            <ac:spMk id="22" creationId="{E57F2781-6445-D1D1-AF19-B5E11643D9D7}"/>
          </ac:spMkLst>
        </pc:spChg>
        <pc:spChg chg="del">
          <ac:chgData name="Victor da Silva Carvalho" userId="b36c3d71-31af-49d3-93ac-472c0145821b" providerId="ADAL" clId="{61ED05AC-81F1-4FAB-984F-1129D75DA401}" dt="2024-01-09T14:20:51.627" v="5581" actId="478"/>
          <ac:spMkLst>
            <pc:docMk/>
            <pc:sldMk cId="2366235688" sldId="808"/>
            <ac:spMk id="23" creationId="{59692BFB-D86D-18FB-2EE9-E29997261108}"/>
          </ac:spMkLst>
        </pc:spChg>
        <pc:spChg chg="del">
          <ac:chgData name="Victor da Silva Carvalho" userId="b36c3d71-31af-49d3-93ac-472c0145821b" providerId="ADAL" clId="{61ED05AC-81F1-4FAB-984F-1129D75DA401}" dt="2024-01-09T14:20:51.627" v="5581" actId="478"/>
          <ac:spMkLst>
            <pc:docMk/>
            <pc:sldMk cId="2366235688" sldId="808"/>
            <ac:spMk id="25" creationId="{A821DE1F-FA19-44F1-956F-3430152A4C58}"/>
          </ac:spMkLst>
        </pc:spChg>
        <pc:spChg chg="del">
          <ac:chgData name="Victor da Silva Carvalho" userId="b36c3d71-31af-49d3-93ac-472c0145821b" providerId="ADAL" clId="{61ED05AC-81F1-4FAB-984F-1129D75DA401}" dt="2024-01-09T14:20:51.627" v="5581" actId="478"/>
          <ac:spMkLst>
            <pc:docMk/>
            <pc:sldMk cId="2366235688" sldId="808"/>
            <ac:spMk id="26" creationId="{B09A888A-FEF9-3C35-D6DF-1CA7570DD830}"/>
          </ac:spMkLst>
        </pc:spChg>
        <pc:spChg chg="del">
          <ac:chgData name="Victor da Silva Carvalho" userId="b36c3d71-31af-49d3-93ac-472c0145821b" providerId="ADAL" clId="{61ED05AC-81F1-4FAB-984F-1129D75DA401}" dt="2024-01-09T14:20:51.627" v="5581" actId="478"/>
          <ac:spMkLst>
            <pc:docMk/>
            <pc:sldMk cId="2366235688" sldId="808"/>
            <ac:spMk id="27" creationId="{C696EA2C-92D1-7D13-B780-8B1C6EA7C707}"/>
          </ac:spMkLst>
        </pc:spChg>
        <pc:spChg chg="del">
          <ac:chgData name="Victor da Silva Carvalho" userId="b36c3d71-31af-49d3-93ac-472c0145821b" providerId="ADAL" clId="{61ED05AC-81F1-4FAB-984F-1129D75DA401}" dt="2024-01-09T14:20:51.627" v="5581" actId="478"/>
          <ac:spMkLst>
            <pc:docMk/>
            <pc:sldMk cId="2366235688" sldId="808"/>
            <ac:spMk id="28" creationId="{BE80383B-CDC5-ECB6-FDDA-0868E23CAA45}"/>
          </ac:spMkLst>
        </pc:spChg>
        <pc:spChg chg="del">
          <ac:chgData name="Victor da Silva Carvalho" userId="b36c3d71-31af-49d3-93ac-472c0145821b" providerId="ADAL" clId="{61ED05AC-81F1-4FAB-984F-1129D75DA401}" dt="2024-01-09T14:20:53.362" v="5582" actId="478"/>
          <ac:spMkLst>
            <pc:docMk/>
            <pc:sldMk cId="2366235688" sldId="808"/>
            <ac:spMk id="29" creationId="{386A5691-8F93-3E5C-D915-2376C90A19D9}"/>
          </ac:spMkLst>
        </pc:spChg>
        <pc:picChg chg="add mod">
          <ac:chgData name="Victor da Silva Carvalho" userId="b36c3d71-31af-49d3-93ac-472c0145821b" providerId="ADAL" clId="{61ED05AC-81F1-4FAB-984F-1129D75DA401}" dt="2024-01-09T14:21:40.394" v="5610" actId="1076"/>
          <ac:picMkLst>
            <pc:docMk/>
            <pc:sldMk cId="2366235688" sldId="808"/>
            <ac:picMk id="8" creationId="{C18236B8-4E4D-0854-D498-AD1F22089B1A}"/>
          </ac:picMkLst>
        </pc:picChg>
        <pc:picChg chg="add mod">
          <ac:chgData name="Victor da Silva Carvalho" userId="b36c3d71-31af-49d3-93ac-472c0145821b" providerId="ADAL" clId="{61ED05AC-81F1-4FAB-984F-1129D75DA401}" dt="2024-01-09T14:22:09.441" v="5616" actId="1076"/>
          <ac:picMkLst>
            <pc:docMk/>
            <pc:sldMk cId="2366235688" sldId="808"/>
            <ac:picMk id="9" creationId="{D4EB198B-A321-301F-0A15-9A2D19952477}"/>
          </ac:picMkLst>
        </pc:picChg>
        <pc:picChg chg="add del mod">
          <ac:chgData name="Victor da Silva Carvalho" userId="b36c3d71-31af-49d3-93ac-472c0145821b" providerId="ADAL" clId="{61ED05AC-81F1-4FAB-984F-1129D75DA401}" dt="2024-01-09T14:22:29.337" v="5619" actId="478"/>
          <ac:picMkLst>
            <pc:docMk/>
            <pc:sldMk cId="2366235688" sldId="808"/>
            <ac:picMk id="12" creationId="{4285BBCE-F447-5FD6-FC8E-F4AC9ACBC01F}"/>
          </ac:picMkLst>
        </pc:picChg>
        <pc:picChg chg="add mod">
          <ac:chgData name="Victor da Silva Carvalho" userId="b36c3d71-31af-49d3-93ac-472c0145821b" providerId="ADAL" clId="{61ED05AC-81F1-4FAB-984F-1129D75DA401}" dt="2024-01-09T14:22:34.829" v="5621" actId="1076"/>
          <ac:picMkLst>
            <pc:docMk/>
            <pc:sldMk cId="2366235688" sldId="808"/>
            <ac:picMk id="14" creationId="{F49A1163-22D2-D456-DA49-A046127B18CA}"/>
          </ac:picMkLst>
        </pc:picChg>
        <pc:picChg chg="del">
          <ac:chgData name="Victor da Silva Carvalho" userId="b36c3d71-31af-49d3-93ac-472c0145821b" providerId="ADAL" clId="{61ED05AC-81F1-4FAB-984F-1129D75DA401}" dt="2024-01-09T14:20:51.627" v="5581" actId="478"/>
          <ac:picMkLst>
            <pc:docMk/>
            <pc:sldMk cId="2366235688" sldId="808"/>
            <ac:picMk id="30" creationId="{287E35BC-B195-5E99-411B-EAA63AD86F7D}"/>
          </ac:picMkLst>
        </pc:picChg>
        <pc:picChg chg="del">
          <ac:chgData name="Victor da Silva Carvalho" userId="b36c3d71-31af-49d3-93ac-472c0145821b" providerId="ADAL" clId="{61ED05AC-81F1-4FAB-984F-1129D75DA401}" dt="2024-01-09T14:20:51.627" v="5581" actId="478"/>
          <ac:picMkLst>
            <pc:docMk/>
            <pc:sldMk cId="2366235688" sldId="808"/>
            <ac:picMk id="31" creationId="{1786CFE1-CADA-75D2-8328-E947AD6E8260}"/>
          </ac:picMkLst>
        </pc:picChg>
        <pc:picChg chg="del">
          <ac:chgData name="Victor da Silva Carvalho" userId="b36c3d71-31af-49d3-93ac-472c0145821b" providerId="ADAL" clId="{61ED05AC-81F1-4FAB-984F-1129D75DA401}" dt="2024-01-09T14:20:51.627" v="5581" actId="478"/>
          <ac:picMkLst>
            <pc:docMk/>
            <pc:sldMk cId="2366235688" sldId="808"/>
            <ac:picMk id="32" creationId="{51EC9B97-7C25-04D3-896B-A2F8D43DD47D}"/>
          </ac:picMkLst>
        </pc:picChg>
        <pc:picChg chg="add del">
          <ac:chgData name="Victor da Silva Carvalho" userId="b36c3d71-31af-49d3-93ac-472c0145821b" providerId="ADAL" clId="{61ED05AC-81F1-4FAB-984F-1129D75DA401}" dt="2024-01-09T14:21:13.795" v="5584" actId="478"/>
          <ac:picMkLst>
            <pc:docMk/>
            <pc:sldMk cId="2366235688" sldId="808"/>
            <ac:picMk id="2050" creationId="{DAE1213F-C017-D821-3B5A-76165E5E028E}"/>
          </ac:picMkLst>
        </pc:picChg>
        <pc:cxnChg chg="add mod">
          <ac:chgData name="Victor da Silva Carvalho" userId="b36c3d71-31af-49d3-93ac-472c0145821b" providerId="ADAL" clId="{61ED05AC-81F1-4FAB-984F-1129D75DA401}" dt="2024-01-09T14:24:01.466" v="5638" actId="692"/>
          <ac:cxnSpMkLst>
            <pc:docMk/>
            <pc:sldMk cId="2366235688" sldId="808"/>
            <ac:cxnSpMk id="16" creationId="{538EDA8C-C0BB-FD7A-CBB0-26FAFC8EB672}"/>
          </ac:cxnSpMkLst>
        </pc:cxnChg>
      </pc:sldChg>
    </pc:docChg>
  </pc:docChgLst>
  <pc:docChgLst>
    <pc:chgData name="Victor da Silva Carvalho" userId="b36c3d71-31af-49d3-93ac-472c0145821b" providerId="ADAL" clId="{146592ED-6A32-4DE4-A17E-10DB076DAE9F}"/>
    <pc:docChg chg="undo custSel addSld delSld modSld sldOrd modSection">
      <pc:chgData name="Victor da Silva Carvalho" userId="b36c3d71-31af-49d3-93ac-472c0145821b" providerId="ADAL" clId="{146592ED-6A32-4DE4-A17E-10DB076DAE9F}" dt="2023-03-14T12:08:39.311" v="13577" actId="47"/>
      <pc:docMkLst>
        <pc:docMk/>
      </pc:docMkLst>
      <pc:sldChg chg="addSp delSp modSp mod modTransition modAnim">
        <pc:chgData name="Victor da Silva Carvalho" userId="b36c3d71-31af-49d3-93ac-472c0145821b" providerId="ADAL" clId="{146592ED-6A32-4DE4-A17E-10DB076DAE9F}" dt="2023-03-09T13:09:42.666" v="13558"/>
        <pc:sldMkLst>
          <pc:docMk/>
          <pc:sldMk cId="3513747120" sldId="261"/>
        </pc:sldMkLst>
        <pc:spChg chg="del mod">
          <ac:chgData name="Victor da Silva Carvalho" userId="b36c3d71-31af-49d3-93ac-472c0145821b" providerId="ADAL" clId="{146592ED-6A32-4DE4-A17E-10DB076DAE9F}" dt="2023-03-03T19:22:34.732" v="4910" actId="478"/>
          <ac:spMkLst>
            <pc:docMk/>
            <pc:sldMk cId="3513747120" sldId="261"/>
            <ac:spMk id="3" creationId="{798276E0-EADC-462B-87B6-0D47E6492649}"/>
          </ac:spMkLst>
        </pc:spChg>
        <pc:spChg chg="add del mod">
          <ac:chgData name="Victor da Silva Carvalho" userId="b36c3d71-31af-49d3-93ac-472c0145821b" providerId="ADAL" clId="{146592ED-6A32-4DE4-A17E-10DB076DAE9F}" dt="2023-03-03T19:22:37.644" v="4912" actId="478"/>
          <ac:spMkLst>
            <pc:docMk/>
            <pc:sldMk cId="3513747120" sldId="261"/>
            <ac:spMk id="5" creationId="{8AC8C2E3-C04E-7D6D-1A81-819067E47214}"/>
          </ac:spMkLst>
        </pc:spChg>
        <pc:spChg chg="mod">
          <ac:chgData name="Victor da Silva Carvalho" userId="b36c3d71-31af-49d3-93ac-472c0145821b" providerId="ADAL" clId="{146592ED-6A32-4DE4-A17E-10DB076DAE9F}" dt="2023-03-07T14:21:02.574" v="11312" actId="1076"/>
          <ac:spMkLst>
            <pc:docMk/>
            <pc:sldMk cId="3513747120" sldId="261"/>
            <ac:spMk id="7" creationId="{58FC3F5E-04D8-46EB-ADE3-DC621D33A918}"/>
          </ac:spMkLst>
        </pc:spChg>
        <pc:spChg chg="add mod">
          <ac:chgData name="Victor da Silva Carvalho" userId="b36c3d71-31af-49d3-93ac-472c0145821b" providerId="ADAL" clId="{146592ED-6A32-4DE4-A17E-10DB076DAE9F}" dt="2023-03-03T19:22:35.045" v="4911"/>
          <ac:spMkLst>
            <pc:docMk/>
            <pc:sldMk cId="3513747120" sldId="261"/>
            <ac:spMk id="8" creationId="{0CADC13B-A76E-EA82-4385-A5BF5D62C58A}"/>
          </ac:spMkLst>
        </pc:spChg>
        <pc:picChg chg="mod">
          <ac:chgData name="Victor da Silva Carvalho" userId="b36c3d71-31af-49d3-93ac-472c0145821b" providerId="ADAL" clId="{146592ED-6A32-4DE4-A17E-10DB076DAE9F}" dt="2023-03-07T14:21:12.071" v="11313" actId="14100"/>
          <ac:picMkLst>
            <pc:docMk/>
            <pc:sldMk cId="3513747120" sldId="261"/>
            <ac:picMk id="4" creationId="{6F71E1DA-ED24-38DC-E0D9-7C2C00BF907F}"/>
          </ac:picMkLst>
        </pc:picChg>
        <pc:picChg chg="add del mod">
          <ac:chgData name="Victor da Silva Carvalho" userId="b36c3d71-31af-49d3-93ac-472c0145821b" providerId="ADAL" clId="{146592ED-6A32-4DE4-A17E-10DB076DAE9F}" dt="2023-03-09T13:09:42.666" v="13558"/>
          <ac:picMkLst>
            <pc:docMk/>
            <pc:sldMk cId="3513747120" sldId="261"/>
            <ac:picMk id="5" creationId="{90C4D991-7A2E-DDBB-D60B-EE592F603DCC}"/>
          </ac:picMkLst>
        </pc:picChg>
        <pc:picChg chg="mod">
          <ac:chgData name="Victor da Silva Carvalho" userId="b36c3d71-31af-49d3-93ac-472c0145821b" providerId="ADAL" clId="{146592ED-6A32-4DE4-A17E-10DB076DAE9F}" dt="2023-03-07T14:20:59.224" v="11311" actId="1076"/>
          <ac:picMkLst>
            <pc:docMk/>
            <pc:sldMk cId="3513747120" sldId="261"/>
            <ac:picMk id="6" creationId="{CA2BE0B6-FEC9-4A05-BAC0-338241A615B5}"/>
          </ac:picMkLst>
        </pc:picChg>
      </pc:sldChg>
      <pc:sldChg chg="addSp delSp modSp mod ord">
        <pc:chgData name="Victor da Silva Carvalho" userId="b36c3d71-31af-49d3-93ac-472c0145821b" providerId="ADAL" clId="{146592ED-6A32-4DE4-A17E-10DB076DAE9F}" dt="2023-03-06T13:13:50.190" v="6812" actId="20577"/>
        <pc:sldMkLst>
          <pc:docMk/>
          <pc:sldMk cId="4180070826" sldId="565"/>
        </pc:sldMkLst>
        <pc:spChg chg="mod">
          <ac:chgData name="Victor da Silva Carvalho" userId="b36c3d71-31af-49d3-93ac-472c0145821b" providerId="ADAL" clId="{146592ED-6A32-4DE4-A17E-10DB076DAE9F}" dt="2023-03-06T13:13:50.190" v="6812" actId="20577"/>
          <ac:spMkLst>
            <pc:docMk/>
            <pc:sldMk cId="4180070826" sldId="565"/>
            <ac:spMk id="2" creationId="{96C8F488-F295-0DF6-F422-07FD5BBFFDD5}"/>
          </ac:spMkLst>
        </pc:spChg>
        <pc:spChg chg="del mod">
          <ac:chgData name="Victor da Silva Carvalho" userId="b36c3d71-31af-49d3-93ac-472c0145821b" providerId="ADAL" clId="{146592ED-6A32-4DE4-A17E-10DB076DAE9F}" dt="2023-02-24T19:06:53.665" v="99" actId="478"/>
          <ac:spMkLst>
            <pc:docMk/>
            <pc:sldMk cId="4180070826" sldId="565"/>
            <ac:spMk id="4" creationId="{4EE26C36-F010-47CA-99EE-CFF1EEBDBD9B}"/>
          </ac:spMkLst>
        </pc:spChg>
        <pc:spChg chg="add del mod">
          <ac:chgData name="Victor da Silva Carvalho" userId="b36c3d71-31af-49d3-93ac-472c0145821b" providerId="ADAL" clId="{146592ED-6A32-4DE4-A17E-10DB076DAE9F}" dt="2023-02-24T19:06:56.159" v="101" actId="478"/>
          <ac:spMkLst>
            <pc:docMk/>
            <pc:sldMk cId="4180070826" sldId="565"/>
            <ac:spMk id="6" creationId="{6BD8C137-F575-67C2-871D-574F3C076CF1}"/>
          </ac:spMkLst>
        </pc:spChg>
        <pc:spChg chg="add mod">
          <ac:chgData name="Victor da Silva Carvalho" userId="b36c3d71-31af-49d3-93ac-472c0145821b" providerId="ADAL" clId="{146592ED-6A32-4DE4-A17E-10DB076DAE9F}" dt="2023-02-24T19:35:21.228" v="1398" actId="1036"/>
          <ac:spMkLst>
            <pc:docMk/>
            <pc:sldMk cId="4180070826" sldId="565"/>
            <ac:spMk id="7" creationId="{5D5D82A2-B37D-E316-4390-7572E7364514}"/>
          </ac:spMkLst>
        </pc:spChg>
        <pc:picChg chg="add mod">
          <ac:chgData name="Victor da Silva Carvalho" userId="b36c3d71-31af-49d3-93ac-472c0145821b" providerId="ADAL" clId="{146592ED-6A32-4DE4-A17E-10DB076DAE9F}" dt="2023-02-24T19:35:21.228" v="1398" actId="1036"/>
          <ac:picMkLst>
            <pc:docMk/>
            <pc:sldMk cId="4180070826" sldId="565"/>
            <ac:picMk id="10" creationId="{1C699220-23E8-43AD-0EBA-14C492CCEA32}"/>
          </ac:picMkLst>
        </pc:picChg>
        <pc:cxnChg chg="add del mod">
          <ac:chgData name="Victor da Silva Carvalho" userId="b36c3d71-31af-49d3-93ac-472c0145821b" providerId="ADAL" clId="{146592ED-6A32-4DE4-A17E-10DB076DAE9F}" dt="2023-02-24T19:26:03.664" v="1300" actId="478"/>
          <ac:cxnSpMkLst>
            <pc:docMk/>
            <pc:sldMk cId="4180070826" sldId="565"/>
            <ac:cxnSpMk id="8" creationId="{74F34A73-0F0B-C000-093E-AFBB93C33591}"/>
          </ac:cxnSpMkLst>
        </pc:cxnChg>
        <pc:cxnChg chg="add mod">
          <ac:chgData name="Victor da Silva Carvalho" userId="b36c3d71-31af-49d3-93ac-472c0145821b" providerId="ADAL" clId="{146592ED-6A32-4DE4-A17E-10DB076DAE9F}" dt="2023-02-27T12:11:45.620" v="2202" actId="692"/>
          <ac:cxnSpMkLst>
            <pc:docMk/>
            <pc:sldMk cId="4180070826" sldId="565"/>
            <ac:cxnSpMk id="9" creationId="{C788EAA8-660A-DD9D-B941-8DD9B0BCA001}"/>
          </ac:cxnSpMkLst>
        </pc:cxnChg>
      </pc:sldChg>
      <pc:sldChg chg="del">
        <pc:chgData name="Victor da Silva Carvalho" userId="b36c3d71-31af-49d3-93ac-472c0145821b" providerId="ADAL" clId="{146592ED-6A32-4DE4-A17E-10DB076DAE9F}" dt="2023-02-27T12:25:13.755" v="2387" actId="47"/>
        <pc:sldMkLst>
          <pc:docMk/>
          <pc:sldMk cId="3548793391" sldId="570"/>
        </pc:sldMkLst>
      </pc:sldChg>
      <pc:sldChg chg="del">
        <pc:chgData name="Victor da Silva Carvalho" userId="b36c3d71-31af-49d3-93ac-472c0145821b" providerId="ADAL" clId="{146592ED-6A32-4DE4-A17E-10DB076DAE9F}" dt="2023-02-27T12:25:13.755" v="2387" actId="47"/>
        <pc:sldMkLst>
          <pc:docMk/>
          <pc:sldMk cId="3458643391" sldId="575"/>
        </pc:sldMkLst>
      </pc:sldChg>
      <pc:sldChg chg="del">
        <pc:chgData name="Victor da Silva Carvalho" userId="b36c3d71-31af-49d3-93ac-472c0145821b" providerId="ADAL" clId="{146592ED-6A32-4DE4-A17E-10DB076DAE9F}" dt="2023-02-27T12:25:13.755" v="2387" actId="47"/>
        <pc:sldMkLst>
          <pc:docMk/>
          <pc:sldMk cId="2757222329" sldId="633"/>
        </pc:sldMkLst>
      </pc:sldChg>
      <pc:sldChg chg="del">
        <pc:chgData name="Victor da Silva Carvalho" userId="b36c3d71-31af-49d3-93ac-472c0145821b" providerId="ADAL" clId="{146592ED-6A32-4DE4-A17E-10DB076DAE9F}" dt="2023-02-27T12:25:13.755" v="2387" actId="47"/>
        <pc:sldMkLst>
          <pc:docMk/>
          <pc:sldMk cId="3504550806" sldId="689"/>
        </pc:sldMkLst>
      </pc:sldChg>
      <pc:sldChg chg="del">
        <pc:chgData name="Victor da Silva Carvalho" userId="b36c3d71-31af-49d3-93ac-472c0145821b" providerId="ADAL" clId="{146592ED-6A32-4DE4-A17E-10DB076DAE9F}" dt="2023-02-27T12:25:13.755" v="2387" actId="47"/>
        <pc:sldMkLst>
          <pc:docMk/>
          <pc:sldMk cId="1021484227" sldId="690"/>
        </pc:sldMkLst>
      </pc:sldChg>
      <pc:sldChg chg="del">
        <pc:chgData name="Victor da Silva Carvalho" userId="b36c3d71-31af-49d3-93ac-472c0145821b" providerId="ADAL" clId="{146592ED-6A32-4DE4-A17E-10DB076DAE9F}" dt="2023-02-27T12:25:13.755" v="2387" actId="47"/>
        <pc:sldMkLst>
          <pc:docMk/>
          <pc:sldMk cId="1906091029" sldId="691"/>
        </pc:sldMkLst>
      </pc:sldChg>
      <pc:sldChg chg="del">
        <pc:chgData name="Victor da Silva Carvalho" userId="b36c3d71-31af-49d3-93ac-472c0145821b" providerId="ADAL" clId="{146592ED-6A32-4DE4-A17E-10DB076DAE9F}" dt="2023-02-27T12:25:13.755" v="2387" actId="47"/>
        <pc:sldMkLst>
          <pc:docMk/>
          <pc:sldMk cId="2790564830" sldId="695"/>
        </pc:sldMkLst>
      </pc:sldChg>
      <pc:sldChg chg="del">
        <pc:chgData name="Victor da Silva Carvalho" userId="b36c3d71-31af-49d3-93ac-472c0145821b" providerId="ADAL" clId="{146592ED-6A32-4DE4-A17E-10DB076DAE9F}" dt="2023-02-27T12:25:13.755" v="2387" actId="47"/>
        <pc:sldMkLst>
          <pc:docMk/>
          <pc:sldMk cId="1845623025" sldId="696"/>
        </pc:sldMkLst>
      </pc:sldChg>
      <pc:sldChg chg="addSp delSp modSp del mod">
        <pc:chgData name="Victor da Silva Carvalho" userId="b36c3d71-31af-49d3-93ac-472c0145821b" providerId="ADAL" clId="{146592ED-6A32-4DE4-A17E-10DB076DAE9F}" dt="2023-03-07T17:38:57.880" v="12267" actId="47"/>
        <pc:sldMkLst>
          <pc:docMk/>
          <pc:sldMk cId="3912300035" sldId="697"/>
        </pc:sldMkLst>
        <pc:spChg chg="add del mod">
          <ac:chgData name="Victor da Silva Carvalho" userId="b36c3d71-31af-49d3-93ac-472c0145821b" providerId="ADAL" clId="{146592ED-6A32-4DE4-A17E-10DB076DAE9F}" dt="2023-03-07T17:38:05.401" v="12239"/>
          <ac:spMkLst>
            <pc:docMk/>
            <pc:sldMk cId="3912300035" sldId="697"/>
            <ac:spMk id="2" creationId="{2A78A8B6-0EAF-802B-814D-373BF35099CA}"/>
          </ac:spMkLst>
        </pc:spChg>
        <pc:spChg chg="del mod">
          <ac:chgData name="Victor da Silva Carvalho" userId="b36c3d71-31af-49d3-93ac-472c0145821b" providerId="ADAL" clId="{146592ED-6A32-4DE4-A17E-10DB076DAE9F}" dt="2023-03-03T20:18:55.373" v="6747" actId="478"/>
          <ac:spMkLst>
            <pc:docMk/>
            <pc:sldMk cId="3912300035" sldId="697"/>
            <ac:spMk id="3" creationId="{798276E0-EADC-462B-87B6-0D47E6492649}"/>
          </ac:spMkLst>
        </pc:spChg>
        <pc:spChg chg="add del mod">
          <ac:chgData name="Victor da Silva Carvalho" userId="b36c3d71-31af-49d3-93ac-472c0145821b" providerId="ADAL" clId="{146592ED-6A32-4DE4-A17E-10DB076DAE9F}" dt="2023-03-03T20:18:56.994" v="6748" actId="478"/>
          <ac:spMkLst>
            <pc:docMk/>
            <pc:sldMk cId="3912300035" sldId="697"/>
            <ac:spMk id="8" creationId="{1C908659-305E-EC09-D854-52CDAD7C09BE}"/>
          </ac:spMkLst>
        </pc:spChg>
        <pc:picChg chg="del">
          <ac:chgData name="Victor da Silva Carvalho" userId="b36c3d71-31af-49d3-93ac-472c0145821b" providerId="ADAL" clId="{146592ED-6A32-4DE4-A17E-10DB076DAE9F}" dt="2023-03-03T20:18:58.050" v="6750" actId="478"/>
          <ac:picMkLst>
            <pc:docMk/>
            <pc:sldMk cId="3912300035" sldId="697"/>
            <ac:picMk id="4" creationId="{6F71E1DA-ED24-38DC-E0D9-7C2C00BF907F}"/>
          </ac:picMkLst>
        </pc:picChg>
        <pc:picChg chg="del">
          <ac:chgData name="Victor da Silva Carvalho" userId="b36c3d71-31af-49d3-93ac-472c0145821b" providerId="ADAL" clId="{146592ED-6A32-4DE4-A17E-10DB076DAE9F}" dt="2023-03-03T20:18:57.718" v="6749" actId="478"/>
          <ac:picMkLst>
            <pc:docMk/>
            <pc:sldMk cId="3912300035" sldId="697"/>
            <ac:picMk id="6" creationId="{CA2BE0B6-FEC9-4A05-BAC0-338241A615B5}"/>
          </ac:picMkLst>
        </pc:picChg>
      </pc:sldChg>
      <pc:sldChg chg="del">
        <pc:chgData name="Victor da Silva Carvalho" userId="b36c3d71-31af-49d3-93ac-472c0145821b" providerId="ADAL" clId="{146592ED-6A32-4DE4-A17E-10DB076DAE9F}" dt="2023-02-27T12:25:13.755" v="2387" actId="47"/>
        <pc:sldMkLst>
          <pc:docMk/>
          <pc:sldMk cId="3020375223" sldId="698"/>
        </pc:sldMkLst>
      </pc:sldChg>
      <pc:sldChg chg="addSp delSp modSp add mod">
        <pc:chgData name="Victor da Silva Carvalho" userId="b36c3d71-31af-49d3-93ac-472c0145821b" providerId="ADAL" clId="{146592ED-6A32-4DE4-A17E-10DB076DAE9F}" dt="2023-02-27T12:04:02.273" v="1973" actId="1038"/>
        <pc:sldMkLst>
          <pc:docMk/>
          <pc:sldMk cId="1354416510" sldId="699"/>
        </pc:sldMkLst>
        <pc:spChg chg="mod">
          <ac:chgData name="Victor da Silva Carvalho" userId="b36c3d71-31af-49d3-93ac-472c0145821b" providerId="ADAL" clId="{146592ED-6A32-4DE4-A17E-10DB076DAE9F}" dt="2023-02-27T12:03:52.076" v="1959" actId="14100"/>
          <ac:spMkLst>
            <pc:docMk/>
            <pc:sldMk cId="1354416510" sldId="699"/>
            <ac:spMk id="2" creationId="{96C8F488-F295-0DF6-F422-07FD5BBFFDD5}"/>
          </ac:spMkLst>
        </pc:spChg>
        <pc:spChg chg="mod">
          <ac:chgData name="Victor da Silva Carvalho" userId="b36c3d71-31af-49d3-93ac-472c0145821b" providerId="ADAL" clId="{146592ED-6A32-4DE4-A17E-10DB076DAE9F}" dt="2023-02-24T19:06:33.251" v="98" actId="113"/>
          <ac:spMkLst>
            <pc:docMk/>
            <pc:sldMk cId="1354416510" sldId="699"/>
            <ac:spMk id="4" creationId="{4EE26C36-F010-47CA-99EE-CFF1EEBDBD9B}"/>
          </ac:spMkLst>
        </pc:spChg>
        <pc:picChg chg="add mod">
          <ac:chgData name="Victor da Silva Carvalho" userId="b36c3d71-31af-49d3-93ac-472c0145821b" providerId="ADAL" clId="{146592ED-6A32-4DE4-A17E-10DB076DAE9F}" dt="2023-02-27T12:04:02.273" v="1973" actId="1038"/>
          <ac:picMkLst>
            <pc:docMk/>
            <pc:sldMk cId="1354416510" sldId="699"/>
            <ac:picMk id="5" creationId="{700A2A56-29EF-64C5-6916-D48AB7204C15}"/>
          </ac:picMkLst>
        </pc:picChg>
        <pc:picChg chg="add del mod ord">
          <ac:chgData name="Victor da Silva Carvalho" userId="b36c3d71-31af-49d3-93ac-472c0145821b" providerId="ADAL" clId="{146592ED-6A32-4DE4-A17E-10DB076DAE9F}" dt="2023-02-24T19:24:00.835" v="1276" actId="21"/>
          <ac:picMkLst>
            <pc:docMk/>
            <pc:sldMk cId="1354416510" sldId="699"/>
            <ac:picMk id="6" creationId="{B79BF3E6-4EC2-CB13-F15F-C5E56FC70955}"/>
          </ac:picMkLst>
        </pc:picChg>
        <pc:cxnChg chg="add del mod">
          <ac:chgData name="Victor da Silva Carvalho" userId="b36c3d71-31af-49d3-93ac-472c0145821b" providerId="ADAL" clId="{146592ED-6A32-4DE4-A17E-10DB076DAE9F}" dt="2023-02-24T19:25:50.112" v="1297" actId="478"/>
          <ac:cxnSpMkLst>
            <pc:docMk/>
            <pc:sldMk cId="1354416510" sldId="699"/>
            <ac:cxnSpMk id="7" creationId="{4C6B763B-3F2E-7CE0-A7C7-D505564D5158}"/>
          </ac:cxnSpMkLst>
        </pc:cxnChg>
        <pc:cxnChg chg="add mod">
          <ac:chgData name="Victor da Silva Carvalho" userId="b36c3d71-31af-49d3-93ac-472c0145821b" providerId="ADAL" clId="{146592ED-6A32-4DE4-A17E-10DB076DAE9F}" dt="2023-02-27T12:03:15.318" v="1956" actId="692"/>
          <ac:cxnSpMkLst>
            <pc:docMk/>
            <pc:sldMk cId="1354416510" sldId="699"/>
            <ac:cxnSpMk id="8" creationId="{B16A94A1-4C61-7C21-16EE-F8662EA66F79}"/>
          </ac:cxnSpMkLst>
        </pc:cxnChg>
      </pc:sldChg>
      <pc:sldChg chg="addSp delSp modSp add del mod ord">
        <pc:chgData name="Victor da Silva Carvalho" userId="b36c3d71-31af-49d3-93ac-472c0145821b" providerId="ADAL" clId="{146592ED-6A32-4DE4-A17E-10DB076DAE9F}" dt="2023-02-27T12:25:13.755" v="2387" actId="47"/>
        <pc:sldMkLst>
          <pc:docMk/>
          <pc:sldMk cId="507680677" sldId="700"/>
        </pc:sldMkLst>
        <pc:spChg chg="mod">
          <ac:chgData name="Victor da Silva Carvalho" userId="b36c3d71-31af-49d3-93ac-472c0145821b" providerId="ADAL" clId="{146592ED-6A32-4DE4-A17E-10DB076DAE9F}" dt="2023-02-24T19:04:16.585" v="87" actId="20577"/>
          <ac:spMkLst>
            <pc:docMk/>
            <pc:sldMk cId="507680677" sldId="700"/>
            <ac:spMk id="2" creationId="{96C8F488-F295-0DF6-F422-07FD5BBFFDD5}"/>
          </ac:spMkLst>
        </pc:spChg>
        <pc:spChg chg="mod">
          <ac:chgData name="Victor da Silva Carvalho" userId="b36c3d71-31af-49d3-93ac-472c0145821b" providerId="ADAL" clId="{146592ED-6A32-4DE4-A17E-10DB076DAE9F}" dt="2023-02-24T19:01:16.507" v="58" actId="1076"/>
          <ac:spMkLst>
            <pc:docMk/>
            <pc:sldMk cId="507680677" sldId="700"/>
            <ac:spMk id="4" creationId="{4EE26C36-F010-47CA-99EE-CFF1EEBDBD9B}"/>
          </ac:spMkLst>
        </pc:spChg>
        <pc:spChg chg="add mod">
          <ac:chgData name="Victor da Silva Carvalho" userId="b36c3d71-31af-49d3-93ac-472c0145821b" providerId="ADAL" clId="{146592ED-6A32-4DE4-A17E-10DB076DAE9F}" dt="2023-02-24T19:04:38.005" v="92" actId="20577"/>
          <ac:spMkLst>
            <pc:docMk/>
            <pc:sldMk cId="507680677" sldId="700"/>
            <ac:spMk id="7" creationId="{8A484D01-E548-EABF-07B1-34FDFCF20955}"/>
          </ac:spMkLst>
        </pc:spChg>
        <pc:picChg chg="add del mod">
          <ac:chgData name="Victor da Silva Carvalho" userId="b36c3d71-31af-49d3-93ac-472c0145821b" providerId="ADAL" clId="{146592ED-6A32-4DE4-A17E-10DB076DAE9F}" dt="2023-02-24T19:04:02.002" v="83" actId="478"/>
          <ac:picMkLst>
            <pc:docMk/>
            <pc:sldMk cId="507680677" sldId="700"/>
            <ac:picMk id="6" creationId="{21A2C992-EF7B-5854-4521-A465CD012D90}"/>
          </ac:picMkLst>
        </pc:picChg>
      </pc:sldChg>
      <pc:sldChg chg="addSp delSp modSp add mod modNotesTx">
        <pc:chgData name="Victor da Silva Carvalho" userId="b36c3d71-31af-49d3-93ac-472c0145821b" providerId="ADAL" clId="{146592ED-6A32-4DE4-A17E-10DB076DAE9F}" dt="2023-03-07T18:48:07.335" v="13207" actId="404"/>
        <pc:sldMkLst>
          <pc:docMk/>
          <pc:sldMk cId="3582782112" sldId="701"/>
        </pc:sldMkLst>
        <pc:spChg chg="del mod">
          <ac:chgData name="Victor da Silva Carvalho" userId="b36c3d71-31af-49d3-93ac-472c0145821b" providerId="ADAL" clId="{146592ED-6A32-4DE4-A17E-10DB076DAE9F}" dt="2023-02-24T19:03:14.418" v="75" actId="478"/>
          <ac:spMkLst>
            <pc:docMk/>
            <pc:sldMk cId="3582782112" sldId="701"/>
            <ac:spMk id="2" creationId="{96C8F488-F295-0DF6-F422-07FD5BBFFDD5}"/>
          </ac:spMkLst>
        </pc:spChg>
        <pc:spChg chg="add mod ord">
          <ac:chgData name="Victor da Silva Carvalho" userId="b36c3d71-31af-49d3-93ac-472c0145821b" providerId="ADAL" clId="{146592ED-6A32-4DE4-A17E-10DB076DAE9F}" dt="2023-03-06T13:13:01.148" v="6782" actId="14100"/>
          <ac:spMkLst>
            <pc:docMk/>
            <pc:sldMk cId="3582782112" sldId="701"/>
            <ac:spMk id="3" creationId="{09D306E6-B4C3-E89C-EBCB-145588E66128}"/>
          </ac:spMkLst>
        </pc:spChg>
        <pc:spChg chg="del mod">
          <ac:chgData name="Victor da Silva Carvalho" userId="b36c3d71-31af-49d3-93ac-472c0145821b" providerId="ADAL" clId="{146592ED-6A32-4DE4-A17E-10DB076DAE9F}" dt="2023-02-24T19:03:33.668" v="81" actId="478"/>
          <ac:spMkLst>
            <pc:docMk/>
            <pc:sldMk cId="3582782112" sldId="701"/>
            <ac:spMk id="3" creationId="{BE83256A-2A0E-492C-A89A-BA4F4A717B39}"/>
          </ac:spMkLst>
        </pc:spChg>
        <pc:spChg chg="del mod">
          <ac:chgData name="Victor da Silva Carvalho" userId="b36c3d71-31af-49d3-93ac-472c0145821b" providerId="ADAL" clId="{146592ED-6A32-4DE4-A17E-10DB076DAE9F}" dt="2023-02-24T19:07:16.747" v="116" actId="478"/>
          <ac:spMkLst>
            <pc:docMk/>
            <pc:sldMk cId="3582782112" sldId="701"/>
            <ac:spMk id="4" creationId="{4EE26C36-F010-47CA-99EE-CFF1EEBDBD9B}"/>
          </ac:spMkLst>
        </pc:spChg>
        <pc:spChg chg="add del mod">
          <ac:chgData name="Victor da Silva Carvalho" userId="b36c3d71-31af-49d3-93ac-472c0145821b" providerId="ADAL" clId="{146592ED-6A32-4DE4-A17E-10DB076DAE9F}" dt="2023-03-06T13:12:24.902" v="6752" actId="478"/>
          <ac:spMkLst>
            <pc:docMk/>
            <pc:sldMk cId="3582782112" sldId="701"/>
            <ac:spMk id="5" creationId="{1C782F9E-7F0F-072F-A13C-C6FBC8EDFFE9}"/>
          </ac:spMkLst>
        </pc:spChg>
        <pc:spChg chg="add del mod">
          <ac:chgData name="Victor da Silva Carvalho" userId="b36c3d71-31af-49d3-93ac-472c0145821b" providerId="ADAL" clId="{146592ED-6A32-4DE4-A17E-10DB076DAE9F}" dt="2023-02-24T19:07:19.072" v="118" actId="478"/>
          <ac:spMkLst>
            <pc:docMk/>
            <pc:sldMk cId="3582782112" sldId="701"/>
            <ac:spMk id="9" creationId="{45476C6A-8688-5E9F-AD50-326A4B432E3B}"/>
          </ac:spMkLst>
        </pc:spChg>
        <pc:spChg chg="add del mod">
          <ac:chgData name="Victor da Silva Carvalho" userId="b36c3d71-31af-49d3-93ac-472c0145821b" providerId="ADAL" clId="{146592ED-6A32-4DE4-A17E-10DB076DAE9F}" dt="2023-02-24T19:28:23.094" v="1320" actId="478"/>
          <ac:spMkLst>
            <pc:docMk/>
            <pc:sldMk cId="3582782112" sldId="701"/>
            <ac:spMk id="10" creationId="{9FAC485F-2A58-039E-089C-B28541AD5BE2}"/>
          </ac:spMkLst>
        </pc:spChg>
        <pc:spChg chg="add mod">
          <ac:chgData name="Victor da Silva Carvalho" userId="b36c3d71-31af-49d3-93ac-472c0145821b" providerId="ADAL" clId="{146592ED-6A32-4DE4-A17E-10DB076DAE9F}" dt="2023-03-07T18:48:07.335" v="13207" actId="404"/>
          <ac:spMkLst>
            <pc:docMk/>
            <pc:sldMk cId="3582782112" sldId="701"/>
            <ac:spMk id="11" creationId="{97B9D587-9369-DB5F-E48F-97573FFEDDA4}"/>
          </ac:spMkLst>
        </pc:spChg>
        <pc:spChg chg="add del mod">
          <ac:chgData name="Victor da Silva Carvalho" userId="b36c3d71-31af-49d3-93ac-472c0145821b" providerId="ADAL" clId="{146592ED-6A32-4DE4-A17E-10DB076DAE9F}" dt="2023-03-06T13:12:27.717" v="6753" actId="478"/>
          <ac:spMkLst>
            <pc:docMk/>
            <pc:sldMk cId="3582782112" sldId="701"/>
            <ac:spMk id="12" creationId="{A3B82AE0-DFAA-D144-2000-070BD86D288C}"/>
          </ac:spMkLst>
        </pc:spChg>
        <pc:spChg chg="add del mod ord">
          <ac:chgData name="Victor da Silva Carvalho" userId="b36c3d71-31af-49d3-93ac-472c0145821b" providerId="ADAL" clId="{146592ED-6A32-4DE4-A17E-10DB076DAE9F}" dt="2023-02-24T19:15:29.343" v="1032" actId="478"/>
          <ac:spMkLst>
            <pc:docMk/>
            <pc:sldMk cId="3582782112" sldId="701"/>
            <ac:spMk id="13" creationId="{949081B1-BD3E-B3BD-867D-A4F4B1991860}"/>
          </ac:spMkLst>
        </pc:spChg>
        <pc:spChg chg="add del mod ord">
          <ac:chgData name="Victor da Silva Carvalho" userId="b36c3d71-31af-49d3-93ac-472c0145821b" providerId="ADAL" clId="{146592ED-6A32-4DE4-A17E-10DB076DAE9F}" dt="2023-02-24T19:15:30.140" v="1033" actId="478"/>
          <ac:spMkLst>
            <pc:docMk/>
            <pc:sldMk cId="3582782112" sldId="701"/>
            <ac:spMk id="14" creationId="{B76DD2B5-9757-EE9D-AB49-5BA7E1996D48}"/>
          </ac:spMkLst>
        </pc:spChg>
        <pc:spChg chg="add mod">
          <ac:chgData name="Victor da Silva Carvalho" userId="b36c3d71-31af-49d3-93ac-472c0145821b" providerId="ADAL" clId="{146592ED-6A32-4DE4-A17E-10DB076DAE9F}" dt="2023-03-07T18:48:07.335" v="13207" actId="404"/>
          <ac:spMkLst>
            <pc:docMk/>
            <pc:sldMk cId="3582782112" sldId="701"/>
            <ac:spMk id="15" creationId="{36F511AE-580C-6210-E9C1-0AE92048ADFD}"/>
          </ac:spMkLst>
        </pc:spChg>
        <pc:spChg chg="add del mod">
          <ac:chgData name="Victor da Silva Carvalho" userId="b36c3d71-31af-49d3-93ac-472c0145821b" providerId="ADAL" clId="{146592ED-6A32-4DE4-A17E-10DB076DAE9F}" dt="2023-02-24T19:36:50.160" v="1404" actId="478"/>
          <ac:spMkLst>
            <pc:docMk/>
            <pc:sldMk cId="3582782112" sldId="701"/>
            <ac:spMk id="17" creationId="{73028A1F-6F43-FCBF-A9A2-78773B304AEF}"/>
          </ac:spMkLst>
        </pc:spChg>
        <pc:spChg chg="add del mod">
          <ac:chgData name="Victor da Silva Carvalho" userId="b36c3d71-31af-49d3-93ac-472c0145821b" providerId="ADAL" clId="{146592ED-6A32-4DE4-A17E-10DB076DAE9F}" dt="2023-02-24T19:42:06.037" v="1511" actId="478"/>
          <ac:spMkLst>
            <pc:docMk/>
            <pc:sldMk cId="3582782112" sldId="701"/>
            <ac:spMk id="21" creationId="{9FC6B670-CC17-8CB4-5548-B4C4E6F768AC}"/>
          </ac:spMkLst>
        </pc:spChg>
        <pc:spChg chg="add mod">
          <ac:chgData name="Victor da Silva Carvalho" userId="b36c3d71-31af-49d3-93ac-472c0145821b" providerId="ADAL" clId="{146592ED-6A32-4DE4-A17E-10DB076DAE9F}" dt="2023-02-24T19:43:07.047" v="1518" actId="20577"/>
          <ac:spMkLst>
            <pc:docMk/>
            <pc:sldMk cId="3582782112" sldId="701"/>
            <ac:spMk id="26" creationId="{7E2F99BD-4331-028C-EAC9-180B41FB96C7}"/>
          </ac:spMkLst>
        </pc:spChg>
        <pc:spChg chg="add del mod">
          <ac:chgData name="Victor da Silva Carvalho" userId="b36c3d71-31af-49d3-93ac-472c0145821b" providerId="ADAL" clId="{146592ED-6A32-4DE4-A17E-10DB076DAE9F}" dt="2023-02-27T12:09:45.887" v="2159" actId="478"/>
          <ac:spMkLst>
            <pc:docMk/>
            <pc:sldMk cId="3582782112" sldId="701"/>
            <ac:spMk id="31" creationId="{BB8911A9-AA95-6B97-C2F7-DC31544A63EF}"/>
          </ac:spMkLst>
        </pc:spChg>
        <pc:picChg chg="add mod">
          <ac:chgData name="Victor da Silva Carvalho" userId="b36c3d71-31af-49d3-93ac-472c0145821b" providerId="ADAL" clId="{146592ED-6A32-4DE4-A17E-10DB076DAE9F}" dt="2023-03-06T13:13:28.976" v="6799" actId="1035"/>
          <ac:picMkLst>
            <pc:docMk/>
            <pc:sldMk cId="3582782112" sldId="701"/>
            <ac:picMk id="2" creationId="{02B3A8B9-74DC-E10B-D786-321FE7F87BD5}"/>
          </ac:picMkLst>
        </pc:picChg>
        <pc:picChg chg="del">
          <ac:chgData name="Victor da Silva Carvalho" userId="b36c3d71-31af-49d3-93ac-472c0145821b" providerId="ADAL" clId="{146592ED-6A32-4DE4-A17E-10DB076DAE9F}" dt="2023-02-24T19:01:59.326" v="64" actId="478"/>
          <ac:picMkLst>
            <pc:docMk/>
            <pc:sldMk cId="3582782112" sldId="701"/>
            <ac:picMk id="6" creationId="{21A2C992-EF7B-5854-4521-A465CD012D90}"/>
          </ac:picMkLst>
        </pc:picChg>
        <pc:picChg chg="add del mod">
          <ac:chgData name="Victor da Silva Carvalho" userId="b36c3d71-31af-49d3-93ac-472c0145821b" providerId="ADAL" clId="{146592ED-6A32-4DE4-A17E-10DB076DAE9F}" dt="2023-02-24T19:39:51.149" v="1476" actId="478"/>
          <ac:picMkLst>
            <pc:docMk/>
            <pc:sldMk cId="3582782112" sldId="701"/>
            <ac:picMk id="7" creationId="{6B31D621-767D-B833-5EDF-008C33BAD1A5}"/>
          </ac:picMkLst>
        </pc:picChg>
        <pc:picChg chg="add del mod">
          <ac:chgData name="Victor da Silva Carvalho" userId="b36c3d71-31af-49d3-93ac-472c0145821b" providerId="ADAL" clId="{146592ED-6A32-4DE4-A17E-10DB076DAE9F}" dt="2023-02-24T19:36:41.015" v="1403" actId="478"/>
          <ac:picMkLst>
            <pc:docMk/>
            <pc:sldMk cId="3582782112" sldId="701"/>
            <ac:picMk id="16" creationId="{F85BF601-DDA6-B261-A27E-622F0F2DEEDA}"/>
          </ac:picMkLst>
        </pc:picChg>
        <pc:picChg chg="add del mod">
          <ac:chgData name="Victor da Silva Carvalho" userId="b36c3d71-31af-49d3-93ac-472c0145821b" providerId="ADAL" clId="{146592ED-6A32-4DE4-A17E-10DB076DAE9F}" dt="2023-02-24T19:36:50.160" v="1404" actId="478"/>
          <ac:picMkLst>
            <pc:docMk/>
            <pc:sldMk cId="3582782112" sldId="701"/>
            <ac:picMk id="19" creationId="{A4B02F22-4C86-F618-795B-E5779DF68706}"/>
          </ac:picMkLst>
        </pc:picChg>
        <pc:picChg chg="add del mod">
          <ac:chgData name="Victor da Silva Carvalho" userId="b36c3d71-31af-49d3-93ac-472c0145821b" providerId="ADAL" clId="{146592ED-6A32-4DE4-A17E-10DB076DAE9F}" dt="2023-02-24T19:42:06.037" v="1511" actId="478"/>
          <ac:picMkLst>
            <pc:docMk/>
            <pc:sldMk cId="3582782112" sldId="701"/>
            <ac:picMk id="23" creationId="{704735B4-D193-EBAF-9800-0147265A5F5D}"/>
          </ac:picMkLst>
        </pc:picChg>
        <pc:picChg chg="add del mod">
          <ac:chgData name="Victor da Silva Carvalho" userId="b36c3d71-31af-49d3-93ac-472c0145821b" providerId="ADAL" clId="{146592ED-6A32-4DE4-A17E-10DB076DAE9F}" dt="2023-03-03T19:23:58.349" v="4914" actId="478"/>
          <ac:picMkLst>
            <pc:docMk/>
            <pc:sldMk cId="3582782112" sldId="701"/>
            <ac:picMk id="25" creationId="{AFFC9BE4-BA07-B3C6-4C8B-45D1D9B4B72A}"/>
          </ac:picMkLst>
        </pc:picChg>
        <pc:picChg chg="add mod">
          <ac:chgData name="Victor da Silva Carvalho" userId="b36c3d71-31af-49d3-93ac-472c0145821b" providerId="ADAL" clId="{146592ED-6A32-4DE4-A17E-10DB076DAE9F}" dt="2023-02-24T19:42:11.431" v="1512"/>
          <ac:picMkLst>
            <pc:docMk/>
            <pc:sldMk cId="3582782112" sldId="701"/>
            <ac:picMk id="28" creationId="{0CDDC02A-E9E0-7B1F-E29E-F4716A510C98}"/>
          </ac:picMkLst>
        </pc:picChg>
        <pc:picChg chg="add del mod">
          <ac:chgData name="Victor da Silva Carvalho" userId="b36c3d71-31af-49d3-93ac-472c0145821b" providerId="ADAL" clId="{146592ED-6A32-4DE4-A17E-10DB076DAE9F}" dt="2023-02-27T12:09:47.698" v="2160" actId="478"/>
          <ac:picMkLst>
            <pc:docMk/>
            <pc:sldMk cId="3582782112" sldId="701"/>
            <ac:picMk id="30" creationId="{2F8F7719-FD24-AB6F-8133-7032C837DF29}"/>
          </ac:picMkLst>
        </pc:picChg>
        <pc:cxnChg chg="add del mod">
          <ac:chgData name="Victor da Silva Carvalho" userId="b36c3d71-31af-49d3-93ac-472c0145821b" providerId="ADAL" clId="{146592ED-6A32-4DE4-A17E-10DB076DAE9F}" dt="2023-02-27T13:14:41.843" v="3357" actId="478"/>
          <ac:cxnSpMkLst>
            <pc:docMk/>
            <pc:sldMk cId="3582782112" sldId="701"/>
            <ac:cxnSpMk id="2" creationId="{38B4412E-79B4-6C6D-CEB1-EAD3C53C77BE}"/>
          </ac:cxnSpMkLst>
        </pc:cxnChg>
        <pc:cxnChg chg="add del mod">
          <ac:chgData name="Victor da Silva Carvalho" userId="b36c3d71-31af-49d3-93ac-472c0145821b" providerId="ADAL" clId="{146592ED-6A32-4DE4-A17E-10DB076DAE9F}" dt="2023-02-27T12:11:57.311" v="2205"/>
          <ac:cxnSpMkLst>
            <pc:docMk/>
            <pc:sldMk cId="3582782112" sldId="701"/>
            <ac:cxnSpMk id="4" creationId="{177F22B6-3382-11F7-C5F8-E6D1106F376C}"/>
          </ac:cxnSpMkLst>
        </pc:cxnChg>
        <pc:cxnChg chg="add del mod">
          <ac:chgData name="Victor da Silva Carvalho" userId="b36c3d71-31af-49d3-93ac-472c0145821b" providerId="ADAL" clId="{146592ED-6A32-4DE4-A17E-10DB076DAE9F}" dt="2023-02-24T19:36:50.160" v="1404" actId="478"/>
          <ac:cxnSpMkLst>
            <pc:docMk/>
            <pc:sldMk cId="3582782112" sldId="701"/>
            <ac:cxnSpMk id="18" creationId="{BBA71C1C-6F92-DEE1-A33C-64EC4BB3DE0C}"/>
          </ac:cxnSpMkLst>
        </pc:cxnChg>
        <pc:cxnChg chg="add del mod">
          <ac:chgData name="Victor da Silva Carvalho" userId="b36c3d71-31af-49d3-93ac-472c0145821b" providerId="ADAL" clId="{146592ED-6A32-4DE4-A17E-10DB076DAE9F}" dt="2023-02-24T19:42:06.037" v="1511" actId="478"/>
          <ac:cxnSpMkLst>
            <pc:docMk/>
            <pc:sldMk cId="3582782112" sldId="701"/>
            <ac:cxnSpMk id="22" creationId="{93169B40-BC32-10EC-3460-7E4319A3CD29}"/>
          </ac:cxnSpMkLst>
        </pc:cxnChg>
        <pc:cxnChg chg="add del mod">
          <ac:chgData name="Victor da Silva Carvalho" userId="b36c3d71-31af-49d3-93ac-472c0145821b" providerId="ADAL" clId="{146592ED-6A32-4DE4-A17E-10DB076DAE9F}" dt="2023-02-27T12:12:03.380" v="2210" actId="692"/>
          <ac:cxnSpMkLst>
            <pc:docMk/>
            <pc:sldMk cId="3582782112" sldId="701"/>
            <ac:cxnSpMk id="27" creationId="{2C818D22-D6AA-571A-AB87-96B951884088}"/>
          </ac:cxnSpMkLst>
        </pc:cxnChg>
      </pc:sldChg>
      <pc:sldChg chg="addSp delSp modSp add del mod">
        <pc:chgData name="Victor da Silva Carvalho" userId="b36c3d71-31af-49d3-93ac-472c0145821b" providerId="ADAL" clId="{146592ED-6A32-4DE4-A17E-10DB076DAE9F}" dt="2023-02-24T19:56:11.334" v="1595" actId="47"/>
        <pc:sldMkLst>
          <pc:docMk/>
          <pc:sldMk cId="2342085721" sldId="702"/>
        </pc:sldMkLst>
        <pc:spChg chg="add mod">
          <ac:chgData name="Victor da Silva Carvalho" userId="b36c3d71-31af-49d3-93ac-472c0145821b" providerId="ADAL" clId="{146592ED-6A32-4DE4-A17E-10DB076DAE9F}" dt="2023-02-24T19:46:29.810" v="1556" actId="20577"/>
          <ac:spMkLst>
            <pc:docMk/>
            <pc:sldMk cId="2342085721" sldId="702"/>
            <ac:spMk id="4" creationId="{023C38C6-197A-48E4-910F-2F7042D35B38}"/>
          </ac:spMkLst>
        </pc:spChg>
        <pc:spChg chg="add del mod">
          <ac:chgData name="Victor da Silva Carvalho" userId="b36c3d71-31af-49d3-93ac-472c0145821b" providerId="ADAL" clId="{146592ED-6A32-4DE4-A17E-10DB076DAE9F}" dt="2023-02-24T19:40:35.995" v="1482" actId="113"/>
          <ac:spMkLst>
            <pc:docMk/>
            <pc:sldMk cId="2342085721" sldId="702"/>
            <ac:spMk id="5" creationId="{7D56818D-15AE-EE12-390C-3546B61A2EBF}"/>
          </ac:spMkLst>
        </pc:spChg>
        <pc:spChg chg="del mod">
          <ac:chgData name="Victor da Silva Carvalho" userId="b36c3d71-31af-49d3-93ac-472c0145821b" providerId="ADAL" clId="{146592ED-6A32-4DE4-A17E-10DB076DAE9F}" dt="2023-02-24T19:18:38.782" v="1118" actId="478"/>
          <ac:spMkLst>
            <pc:docMk/>
            <pc:sldMk cId="2342085721" sldId="702"/>
            <ac:spMk id="10" creationId="{9FAC485F-2A58-039E-089C-B28541AD5BE2}"/>
          </ac:spMkLst>
        </pc:spChg>
        <pc:spChg chg="mod">
          <ac:chgData name="Victor da Silva Carvalho" userId="b36c3d71-31af-49d3-93ac-472c0145821b" providerId="ADAL" clId="{146592ED-6A32-4DE4-A17E-10DB076DAE9F}" dt="2023-02-24T19:41:42.744" v="1508" actId="1036"/>
          <ac:spMkLst>
            <pc:docMk/>
            <pc:sldMk cId="2342085721" sldId="702"/>
            <ac:spMk id="11" creationId="{97B9D587-9369-DB5F-E48F-97573FFEDDA4}"/>
          </ac:spMkLst>
        </pc:spChg>
        <pc:spChg chg="mod">
          <ac:chgData name="Victor da Silva Carvalho" userId="b36c3d71-31af-49d3-93ac-472c0145821b" providerId="ADAL" clId="{146592ED-6A32-4DE4-A17E-10DB076DAE9F}" dt="2023-02-24T19:41:46.962" v="1510" actId="1038"/>
          <ac:spMkLst>
            <pc:docMk/>
            <pc:sldMk cId="2342085721" sldId="702"/>
            <ac:spMk id="12" creationId="{A3B82AE0-DFAA-D144-2000-070BD86D288C}"/>
          </ac:spMkLst>
        </pc:spChg>
        <pc:spChg chg="mod">
          <ac:chgData name="Victor da Silva Carvalho" userId="b36c3d71-31af-49d3-93ac-472c0145821b" providerId="ADAL" clId="{146592ED-6A32-4DE4-A17E-10DB076DAE9F}" dt="2023-02-24T19:46:28.144" v="1555" actId="20577"/>
          <ac:spMkLst>
            <pc:docMk/>
            <pc:sldMk cId="2342085721" sldId="702"/>
            <ac:spMk id="15" creationId="{36F511AE-580C-6210-E9C1-0AE92048ADFD}"/>
          </ac:spMkLst>
        </pc:spChg>
        <pc:picChg chg="add del mod">
          <ac:chgData name="Victor da Silva Carvalho" userId="b36c3d71-31af-49d3-93ac-472c0145821b" providerId="ADAL" clId="{146592ED-6A32-4DE4-A17E-10DB076DAE9F}" dt="2023-02-24T19:38:40.636" v="1453" actId="478"/>
          <ac:picMkLst>
            <pc:docMk/>
            <pc:sldMk cId="2342085721" sldId="702"/>
            <ac:picMk id="3" creationId="{3071FB44-0291-DFF2-6A03-A840E07B9464}"/>
          </ac:picMkLst>
        </pc:picChg>
        <pc:picChg chg="del">
          <ac:chgData name="Victor da Silva Carvalho" userId="b36c3d71-31af-49d3-93ac-472c0145821b" providerId="ADAL" clId="{146592ED-6A32-4DE4-A17E-10DB076DAE9F}" dt="2023-02-24T19:18:09.023" v="1112" actId="478"/>
          <ac:picMkLst>
            <pc:docMk/>
            <pc:sldMk cId="2342085721" sldId="702"/>
            <ac:picMk id="7" creationId="{6B31D621-767D-B833-5EDF-008C33BAD1A5}"/>
          </ac:picMkLst>
        </pc:picChg>
        <pc:picChg chg="add mod">
          <ac:chgData name="Victor da Silva Carvalho" userId="b36c3d71-31af-49d3-93ac-472c0145821b" providerId="ADAL" clId="{146592ED-6A32-4DE4-A17E-10DB076DAE9F}" dt="2023-02-24T19:38:50.258" v="1470" actId="1037"/>
          <ac:picMkLst>
            <pc:docMk/>
            <pc:sldMk cId="2342085721" sldId="702"/>
            <ac:picMk id="8" creationId="{D2B4799E-1A93-6242-6BC2-6DA2EBFFEC5C}"/>
          </ac:picMkLst>
        </pc:picChg>
        <pc:picChg chg="add mod">
          <ac:chgData name="Victor da Silva Carvalho" userId="b36c3d71-31af-49d3-93ac-472c0145821b" providerId="ADAL" clId="{146592ED-6A32-4DE4-A17E-10DB076DAE9F}" dt="2023-02-24T19:39:20.292" v="1475" actId="1076"/>
          <ac:picMkLst>
            <pc:docMk/>
            <pc:sldMk cId="2342085721" sldId="702"/>
            <ac:picMk id="14" creationId="{24F8FA3C-6260-B168-A7CA-B1DF68B9FB4B}"/>
          </ac:picMkLst>
        </pc:picChg>
        <pc:picChg chg="add mod">
          <ac:chgData name="Victor da Silva Carvalho" userId="b36c3d71-31af-49d3-93ac-472c0145821b" providerId="ADAL" clId="{146592ED-6A32-4DE4-A17E-10DB076DAE9F}" dt="2023-02-24T19:50:28.820" v="1573" actId="1076"/>
          <ac:picMkLst>
            <pc:docMk/>
            <pc:sldMk cId="2342085721" sldId="702"/>
            <ac:picMk id="17" creationId="{D247650B-C6E5-D0AD-150A-0720A141505D}"/>
          </ac:picMkLst>
        </pc:picChg>
        <pc:cxnChg chg="add mod">
          <ac:chgData name="Victor da Silva Carvalho" userId="b36c3d71-31af-49d3-93ac-472c0145821b" providerId="ADAL" clId="{146592ED-6A32-4DE4-A17E-10DB076DAE9F}" dt="2023-02-24T19:38:50.258" v="1470" actId="1037"/>
          <ac:cxnSpMkLst>
            <pc:docMk/>
            <pc:sldMk cId="2342085721" sldId="702"/>
            <ac:cxnSpMk id="6" creationId="{EABEAC9E-7D3B-2A9F-0576-FC582BBE6B23}"/>
          </ac:cxnSpMkLst>
        </pc:cxnChg>
      </pc:sldChg>
      <pc:sldChg chg="addSp delSp modSp add mod modAnim modNotesTx">
        <pc:chgData name="Victor da Silva Carvalho" userId="b36c3d71-31af-49d3-93ac-472c0145821b" providerId="ADAL" clId="{146592ED-6A32-4DE4-A17E-10DB076DAE9F}" dt="2023-03-07T17:57:46.793" v="13175" actId="20577"/>
        <pc:sldMkLst>
          <pc:docMk/>
          <pc:sldMk cId="4255966854" sldId="703"/>
        </pc:sldMkLst>
        <pc:spChg chg="add mod ord">
          <ac:chgData name="Victor da Silva Carvalho" userId="b36c3d71-31af-49d3-93ac-472c0145821b" providerId="ADAL" clId="{146592ED-6A32-4DE4-A17E-10DB076DAE9F}" dt="2023-02-27T12:44:44.977" v="2812" actId="14100"/>
          <ac:spMkLst>
            <pc:docMk/>
            <pc:sldMk cId="4255966854" sldId="703"/>
            <ac:spMk id="2" creationId="{B5BE1AB5-7BF8-F23B-9393-C3E7BC0386DD}"/>
          </ac:spMkLst>
        </pc:spChg>
        <pc:spChg chg="add mod">
          <ac:chgData name="Victor da Silva Carvalho" userId="b36c3d71-31af-49d3-93ac-472c0145821b" providerId="ADAL" clId="{146592ED-6A32-4DE4-A17E-10DB076DAE9F}" dt="2023-02-27T13:11:56.158" v="3351" actId="113"/>
          <ac:spMkLst>
            <pc:docMk/>
            <pc:sldMk cId="4255966854" sldId="703"/>
            <ac:spMk id="3" creationId="{ADBAEA7A-2197-AB94-7534-AB14859AA418}"/>
          </ac:spMkLst>
        </pc:spChg>
        <pc:spChg chg="del mod">
          <ac:chgData name="Victor da Silva Carvalho" userId="b36c3d71-31af-49d3-93ac-472c0145821b" providerId="ADAL" clId="{146592ED-6A32-4DE4-A17E-10DB076DAE9F}" dt="2023-02-24T19:50:55.355" v="1578" actId="478"/>
          <ac:spMkLst>
            <pc:docMk/>
            <pc:sldMk cId="4255966854" sldId="703"/>
            <ac:spMk id="4" creationId="{023C38C6-197A-48E4-910F-2F7042D35B38}"/>
          </ac:spMkLst>
        </pc:spChg>
        <pc:spChg chg="del mod">
          <ac:chgData name="Victor da Silva Carvalho" userId="b36c3d71-31af-49d3-93ac-472c0145821b" providerId="ADAL" clId="{146592ED-6A32-4DE4-A17E-10DB076DAE9F}" dt="2023-02-24T19:50:55.355" v="1578" actId="478"/>
          <ac:spMkLst>
            <pc:docMk/>
            <pc:sldMk cId="4255966854" sldId="703"/>
            <ac:spMk id="11" creationId="{97B9D587-9369-DB5F-E48F-97573FFEDDA4}"/>
          </ac:spMkLst>
        </pc:spChg>
        <pc:spChg chg="del mod">
          <ac:chgData name="Victor da Silva Carvalho" userId="b36c3d71-31af-49d3-93ac-472c0145821b" providerId="ADAL" clId="{146592ED-6A32-4DE4-A17E-10DB076DAE9F}" dt="2023-02-24T19:50:55.355" v="1578" actId="478"/>
          <ac:spMkLst>
            <pc:docMk/>
            <pc:sldMk cId="4255966854" sldId="703"/>
            <ac:spMk id="12" creationId="{A3B82AE0-DFAA-D144-2000-070BD86D288C}"/>
          </ac:spMkLst>
        </pc:spChg>
        <pc:spChg chg="mod">
          <ac:chgData name="Victor da Silva Carvalho" userId="b36c3d71-31af-49d3-93ac-472c0145821b" providerId="ADAL" clId="{146592ED-6A32-4DE4-A17E-10DB076DAE9F}" dt="2023-02-27T12:49:01.816" v="2816" actId="255"/>
          <ac:spMkLst>
            <pc:docMk/>
            <pc:sldMk cId="4255966854" sldId="703"/>
            <ac:spMk id="15" creationId="{36F511AE-580C-6210-E9C1-0AE92048ADFD}"/>
          </ac:spMkLst>
        </pc:spChg>
        <pc:spChg chg="add mod">
          <ac:chgData name="Victor da Silva Carvalho" userId="b36c3d71-31af-49d3-93ac-472c0145821b" providerId="ADAL" clId="{146592ED-6A32-4DE4-A17E-10DB076DAE9F}" dt="2023-02-27T12:49:01.816" v="2816" actId="255"/>
          <ac:spMkLst>
            <pc:docMk/>
            <pc:sldMk cId="4255966854" sldId="703"/>
            <ac:spMk id="17" creationId="{F7D13D4B-31FC-2F99-0F84-4C3E61899CD1}"/>
          </ac:spMkLst>
        </pc:spChg>
        <pc:picChg chg="add del">
          <ac:chgData name="Victor da Silva Carvalho" userId="b36c3d71-31af-49d3-93ac-472c0145821b" providerId="ADAL" clId="{146592ED-6A32-4DE4-A17E-10DB076DAE9F}" dt="2023-02-24T19:48:32.015" v="1561" actId="22"/>
          <ac:picMkLst>
            <pc:docMk/>
            <pc:sldMk cId="4255966854" sldId="703"/>
            <ac:picMk id="3" creationId="{8328E791-87C5-A91F-5237-6E6E876993DF}"/>
          </ac:picMkLst>
        </pc:picChg>
        <pc:picChg chg="mod">
          <ac:chgData name="Victor da Silva Carvalho" userId="b36c3d71-31af-49d3-93ac-472c0145821b" providerId="ADAL" clId="{146592ED-6A32-4DE4-A17E-10DB076DAE9F}" dt="2023-02-27T12:38:45.407" v="2670" actId="1076"/>
          <ac:picMkLst>
            <pc:docMk/>
            <pc:sldMk cId="4255966854" sldId="703"/>
            <ac:picMk id="8" creationId="{D2B4799E-1A93-6242-6BC2-6DA2EBFFEC5C}"/>
          </ac:picMkLst>
        </pc:picChg>
        <pc:picChg chg="add mod">
          <ac:chgData name="Victor da Silva Carvalho" userId="b36c3d71-31af-49d3-93ac-472c0145821b" providerId="ADAL" clId="{146592ED-6A32-4DE4-A17E-10DB076DAE9F}" dt="2023-02-24T19:51:09.702" v="1580" actId="1076"/>
          <ac:picMkLst>
            <pc:docMk/>
            <pc:sldMk cId="4255966854" sldId="703"/>
            <ac:picMk id="9" creationId="{E157912F-E024-E1C2-AA41-77D87A3DFE37}"/>
          </ac:picMkLst>
        </pc:picChg>
        <pc:picChg chg="add del">
          <ac:chgData name="Victor da Silva Carvalho" userId="b36c3d71-31af-49d3-93ac-472c0145821b" providerId="ADAL" clId="{146592ED-6A32-4DE4-A17E-10DB076DAE9F}" dt="2023-02-24T19:59:48.523" v="1608" actId="478"/>
          <ac:picMkLst>
            <pc:docMk/>
            <pc:sldMk cId="4255966854" sldId="703"/>
            <ac:picMk id="13" creationId="{A2ED7D3C-6EA3-6941-3FCA-5AFA37700C44}"/>
          </ac:picMkLst>
        </pc:picChg>
        <pc:picChg chg="add del">
          <ac:chgData name="Victor da Silva Carvalho" userId="b36c3d71-31af-49d3-93ac-472c0145821b" providerId="ADAL" clId="{146592ED-6A32-4DE4-A17E-10DB076DAE9F}" dt="2023-02-24T19:48:44.262" v="1567" actId="478"/>
          <ac:picMkLst>
            <pc:docMk/>
            <pc:sldMk cId="4255966854" sldId="703"/>
            <ac:picMk id="14" creationId="{24F8FA3C-6260-B168-A7CA-B1DF68B9FB4B}"/>
          </ac:picMkLst>
        </pc:picChg>
        <pc:picChg chg="add del mod">
          <ac:chgData name="Victor da Silva Carvalho" userId="b36c3d71-31af-49d3-93ac-472c0145821b" providerId="ADAL" clId="{146592ED-6A32-4DE4-A17E-10DB076DAE9F}" dt="2023-02-27T12:35:30.157" v="2615" actId="478"/>
          <ac:picMkLst>
            <pc:docMk/>
            <pc:sldMk cId="4255966854" sldId="703"/>
            <ac:picMk id="16" creationId="{E2DFB383-F10D-179D-9BE4-569F972BA1D4}"/>
          </ac:picMkLst>
        </pc:picChg>
        <pc:cxnChg chg="mod">
          <ac:chgData name="Victor da Silva Carvalho" userId="b36c3d71-31af-49d3-93ac-472c0145821b" providerId="ADAL" clId="{146592ED-6A32-4DE4-A17E-10DB076DAE9F}" dt="2023-02-27T12:12:14.025" v="2218" actId="692"/>
          <ac:cxnSpMkLst>
            <pc:docMk/>
            <pc:sldMk cId="4255966854" sldId="703"/>
            <ac:cxnSpMk id="6" creationId="{EABEAC9E-7D3B-2A9F-0576-FC582BBE6B23}"/>
          </ac:cxnSpMkLst>
        </pc:cxnChg>
      </pc:sldChg>
      <pc:sldChg chg="addSp delSp modSp add mod modAnim modNotesTx">
        <pc:chgData name="Victor da Silva Carvalho" userId="b36c3d71-31af-49d3-93ac-472c0145821b" providerId="ADAL" clId="{146592ED-6A32-4DE4-A17E-10DB076DAE9F}" dt="2023-03-07T18:48:18.743" v="13208" actId="404"/>
        <pc:sldMkLst>
          <pc:docMk/>
          <pc:sldMk cId="1219277923" sldId="704"/>
        </pc:sldMkLst>
        <pc:spChg chg="add mod ord">
          <ac:chgData name="Victor da Silva Carvalho" userId="b36c3d71-31af-49d3-93ac-472c0145821b" providerId="ADAL" clId="{146592ED-6A32-4DE4-A17E-10DB076DAE9F}" dt="2023-02-27T12:33:56.280" v="2587" actId="207"/>
          <ac:spMkLst>
            <pc:docMk/>
            <pc:sldMk cId="1219277923" sldId="704"/>
            <ac:spMk id="2" creationId="{148C4B04-B306-EC47-DB2C-2ECD7182D053}"/>
          </ac:spMkLst>
        </pc:spChg>
        <pc:spChg chg="mod">
          <ac:chgData name="Victor da Silva Carvalho" userId="b36c3d71-31af-49d3-93ac-472c0145821b" providerId="ADAL" clId="{146592ED-6A32-4DE4-A17E-10DB076DAE9F}" dt="2023-03-07T18:48:18.743" v="13208" actId="404"/>
          <ac:spMkLst>
            <pc:docMk/>
            <pc:sldMk cId="1219277923" sldId="704"/>
            <ac:spMk id="4" creationId="{023C38C6-197A-48E4-910F-2F7042D35B38}"/>
          </ac:spMkLst>
        </pc:spChg>
        <pc:spChg chg="mod">
          <ac:chgData name="Victor da Silva Carvalho" userId="b36c3d71-31af-49d3-93ac-472c0145821b" providerId="ADAL" clId="{146592ED-6A32-4DE4-A17E-10DB076DAE9F}" dt="2023-03-07T18:48:18.743" v="13208" actId="404"/>
          <ac:spMkLst>
            <pc:docMk/>
            <pc:sldMk cId="1219277923" sldId="704"/>
            <ac:spMk id="11" creationId="{97B9D587-9369-DB5F-E48F-97573FFEDDA4}"/>
          </ac:spMkLst>
        </pc:spChg>
        <pc:spChg chg="mod">
          <ac:chgData name="Victor da Silva Carvalho" userId="b36c3d71-31af-49d3-93ac-472c0145821b" providerId="ADAL" clId="{146592ED-6A32-4DE4-A17E-10DB076DAE9F}" dt="2023-03-07T18:48:18.743" v="13208" actId="404"/>
          <ac:spMkLst>
            <pc:docMk/>
            <pc:sldMk cId="1219277923" sldId="704"/>
            <ac:spMk id="12" creationId="{A3B82AE0-DFAA-D144-2000-070BD86D288C}"/>
          </ac:spMkLst>
        </pc:spChg>
        <pc:spChg chg="mod">
          <ac:chgData name="Victor da Silva Carvalho" userId="b36c3d71-31af-49d3-93ac-472c0145821b" providerId="ADAL" clId="{146592ED-6A32-4DE4-A17E-10DB076DAE9F}" dt="2023-03-07T18:48:18.743" v="13208" actId="404"/>
          <ac:spMkLst>
            <pc:docMk/>
            <pc:sldMk cId="1219277923" sldId="704"/>
            <ac:spMk id="15" creationId="{36F511AE-580C-6210-E9C1-0AE92048ADFD}"/>
          </ac:spMkLst>
        </pc:spChg>
        <pc:picChg chg="del">
          <ac:chgData name="Victor da Silva Carvalho" userId="b36c3d71-31af-49d3-93ac-472c0145821b" providerId="ADAL" clId="{146592ED-6A32-4DE4-A17E-10DB076DAE9F}" dt="2023-02-24T19:55:48.815" v="1594" actId="478"/>
          <ac:picMkLst>
            <pc:docMk/>
            <pc:sldMk cId="1219277923" sldId="704"/>
            <ac:picMk id="17" creationId="{D247650B-C6E5-D0AD-150A-0720A141505D}"/>
          </ac:picMkLst>
        </pc:picChg>
        <pc:cxnChg chg="mod">
          <ac:chgData name="Victor da Silva Carvalho" userId="b36c3d71-31af-49d3-93ac-472c0145821b" providerId="ADAL" clId="{146592ED-6A32-4DE4-A17E-10DB076DAE9F}" dt="2023-02-27T12:12:09.045" v="2214" actId="692"/>
          <ac:cxnSpMkLst>
            <pc:docMk/>
            <pc:sldMk cId="1219277923" sldId="704"/>
            <ac:cxnSpMk id="6" creationId="{EABEAC9E-7D3B-2A9F-0576-FC582BBE6B23}"/>
          </ac:cxnSpMkLst>
        </pc:cxnChg>
      </pc:sldChg>
      <pc:sldChg chg="addSp delSp modSp add del mod modShow modNotesTx">
        <pc:chgData name="Victor da Silva Carvalho" userId="b36c3d71-31af-49d3-93ac-472c0145821b" providerId="ADAL" clId="{146592ED-6A32-4DE4-A17E-10DB076DAE9F}" dt="2023-03-07T18:59:14.430" v="13426" actId="2696"/>
        <pc:sldMkLst>
          <pc:docMk/>
          <pc:sldMk cId="2121152707" sldId="705"/>
        </pc:sldMkLst>
        <pc:spChg chg="del mod">
          <ac:chgData name="Victor da Silva Carvalho" userId="b36c3d71-31af-49d3-93ac-472c0145821b" providerId="ADAL" clId="{146592ED-6A32-4DE4-A17E-10DB076DAE9F}" dt="2023-03-06T13:31:05.167" v="8452" actId="478"/>
          <ac:spMkLst>
            <pc:docMk/>
            <pc:sldMk cId="2121152707" sldId="705"/>
            <ac:spMk id="15" creationId="{36F511AE-580C-6210-E9C1-0AE92048ADFD}"/>
          </ac:spMkLst>
        </pc:spChg>
        <pc:picChg chg="add mod">
          <ac:chgData name="Victor da Silva Carvalho" userId="b36c3d71-31af-49d3-93ac-472c0145821b" providerId="ADAL" clId="{146592ED-6A32-4DE4-A17E-10DB076DAE9F}" dt="2023-03-06T13:31:11.723" v="8455" actId="14100"/>
          <ac:picMkLst>
            <pc:docMk/>
            <pc:sldMk cId="2121152707" sldId="705"/>
            <ac:picMk id="3" creationId="{AE73A684-8745-4FB9-97F0-32B469859609}"/>
          </ac:picMkLst>
        </pc:picChg>
        <pc:picChg chg="del">
          <ac:chgData name="Victor da Silva Carvalho" userId="b36c3d71-31af-49d3-93ac-472c0145821b" providerId="ADAL" clId="{146592ED-6A32-4DE4-A17E-10DB076DAE9F}" dt="2023-02-24T19:57:34.475" v="1599" actId="478"/>
          <ac:picMkLst>
            <pc:docMk/>
            <pc:sldMk cId="2121152707" sldId="705"/>
            <ac:picMk id="9" creationId="{E157912F-E024-E1C2-AA41-77D87A3DFE37}"/>
          </ac:picMkLst>
        </pc:picChg>
        <pc:cxnChg chg="mod">
          <ac:chgData name="Victor da Silva Carvalho" userId="b36c3d71-31af-49d3-93ac-472c0145821b" providerId="ADAL" clId="{146592ED-6A32-4DE4-A17E-10DB076DAE9F}" dt="2023-02-27T12:12:19.314" v="2222" actId="692"/>
          <ac:cxnSpMkLst>
            <pc:docMk/>
            <pc:sldMk cId="2121152707" sldId="705"/>
            <ac:cxnSpMk id="6" creationId="{EABEAC9E-7D3B-2A9F-0576-FC582BBE6B23}"/>
          </ac:cxnSpMkLst>
        </pc:cxnChg>
      </pc:sldChg>
      <pc:sldChg chg="addSp delSp modSp add del mod modShow">
        <pc:chgData name="Victor da Silva Carvalho" userId="b36c3d71-31af-49d3-93ac-472c0145821b" providerId="ADAL" clId="{146592ED-6A32-4DE4-A17E-10DB076DAE9F}" dt="2023-03-07T18:59:14.430" v="13426" actId="2696"/>
        <pc:sldMkLst>
          <pc:docMk/>
          <pc:sldMk cId="1597922512" sldId="706"/>
        </pc:sldMkLst>
        <pc:spChg chg="add mod">
          <ac:chgData name="Victor da Silva Carvalho" userId="b36c3d71-31af-49d3-93ac-472c0145821b" providerId="ADAL" clId="{146592ED-6A32-4DE4-A17E-10DB076DAE9F}" dt="2023-02-24T20:02:06.658" v="1636" actId="1076"/>
          <ac:spMkLst>
            <pc:docMk/>
            <pc:sldMk cId="1597922512" sldId="706"/>
            <ac:spMk id="10" creationId="{6FC2D535-201D-339A-BF15-E790BAB7A57D}"/>
          </ac:spMkLst>
        </pc:spChg>
        <pc:spChg chg="del mod">
          <ac:chgData name="Victor da Silva Carvalho" userId="b36c3d71-31af-49d3-93ac-472c0145821b" providerId="ADAL" clId="{146592ED-6A32-4DE4-A17E-10DB076DAE9F}" dt="2023-02-24T20:01:49.794" v="1633" actId="478"/>
          <ac:spMkLst>
            <pc:docMk/>
            <pc:sldMk cId="1597922512" sldId="706"/>
            <ac:spMk id="15" creationId="{36F511AE-580C-6210-E9C1-0AE92048ADFD}"/>
          </ac:spMkLst>
        </pc:spChg>
        <pc:picChg chg="del">
          <ac:chgData name="Victor da Silva Carvalho" userId="b36c3d71-31af-49d3-93ac-472c0145821b" providerId="ADAL" clId="{146592ED-6A32-4DE4-A17E-10DB076DAE9F}" dt="2023-02-24T20:00:33.482" v="1612" actId="478"/>
          <ac:picMkLst>
            <pc:docMk/>
            <pc:sldMk cId="1597922512" sldId="706"/>
            <ac:picMk id="3" creationId="{AE73A684-8745-4FB9-97F0-32B469859609}"/>
          </ac:picMkLst>
        </pc:picChg>
        <pc:picChg chg="add mod">
          <ac:chgData name="Victor da Silva Carvalho" userId="b36c3d71-31af-49d3-93ac-472c0145821b" providerId="ADAL" clId="{146592ED-6A32-4DE4-A17E-10DB076DAE9F}" dt="2023-02-24T20:02:00.833" v="1635" actId="1076"/>
          <ac:picMkLst>
            <pc:docMk/>
            <pc:sldMk cId="1597922512" sldId="706"/>
            <ac:picMk id="4" creationId="{3FE507C6-7DA9-2121-394B-011E85F33A52}"/>
          </ac:picMkLst>
        </pc:picChg>
        <pc:picChg chg="add del mod">
          <ac:chgData name="Victor da Silva Carvalho" userId="b36c3d71-31af-49d3-93ac-472c0145821b" providerId="ADAL" clId="{146592ED-6A32-4DE4-A17E-10DB076DAE9F}" dt="2023-02-24T20:01:40.293" v="1629" actId="478"/>
          <ac:picMkLst>
            <pc:docMk/>
            <pc:sldMk cId="1597922512" sldId="706"/>
            <ac:picMk id="9" creationId="{A2C93274-B910-B0C5-1AD4-E19390C86B5A}"/>
          </ac:picMkLst>
        </pc:picChg>
        <pc:cxnChg chg="mod">
          <ac:chgData name="Victor da Silva Carvalho" userId="b36c3d71-31af-49d3-93ac-472c0145821b" providerId="ADAL" clId="{146592ED-6A32-4DE4-A17E-10DB076DAE9F}" dt="2023-02-27T12:12:26.609" v="2226" actId="692"/>
          <ac:cxnSpMkLst>
            <pc:docMk/>
            <pc:sldMk cId="1597922512" sldId="706"/>
            <ac:cxnSpMk id="6" creationId="{EABEAC9E-7D3B-2A9F-0576-FC582BBE6B23}"/>
          </ac:cxnSpMkLst>
        </pc:cxnChg>
      </pc:sldChg>
      <pc:sldChg chg="addSp delSp modSp add mod modNotesTx">
        <pc:chgData name="Victor da Silva Carvalho" userId="b36c3d71-31af-49d3-93ac-472c0145821b" providerId="ADAL" clId="{146592ED-6A32-4DE4-A17E-10DB076DAE9F}" dt="2023-03-07T17:58:00.581" v="13176" actId="12"/>
        <pc:sldMkLst>
          <pc:docMk/>
          <pc:sldMk cId="2268037129" sldId="707"/>
        </pc:sldMkLst>
        <pc:spChg chg="mod">
          <ac:chgData name="Victor da Silva Carvalho" userId="b36c3d71-31af-49d3-93ac-472c0145821b" providerId="ADAL" clId="{146592ED-6A32-4DE4-A17E-10DB076DAE9F}" dt="2023-02-24T20:03:48.141" v="1672" actId="20577"/>
          <ac:spMkLst>
            <pc:docMk/>
            <pc:sldMk cId="2268037129" sldId="707"/>
            <ac:spMk id="5" creationId="{7D56818D-15AE-EE12-390C-3546B61A2EBF}"/>
          </ac:spMkLst>
        </pc:spChg>
        <pc:spChg chg="add mod">
          <ac:chgData name="Victor da Silva Carvalho" userId="b36c3d71-31af-49d3-93ac-472c0145821b" providerId="ADAL" clId="{146592ED-6A32-4DE4-A17E-10DB076DAE9F}" dt="2023-02-27T12:15:40.589" v="2251" actId="1037"/>
          <ac:spMkLst>
            <pc:docMk/>
            <pc:sldMk cId="2268037129" sldId="707"/>
            <ac:spMk id="7" creationId="{334BB3CE-ADD1-2CA4-A4BF-79FF259547E7}"/>
          </ac:spMkLst>
        </pc:spChg>
        <pc:spChg chg="del">
          <ac:chgData name="Victor da Silva Carvalho" userId="b36c3d71-31af-49d3-93ac-472c0145821b" providerId="ADAL" clId="{146592ED-6A32-4DE4-A17E-10DB076DAE9F}" dt="2023-02-24T20:02:17.213" v="1638" actId="478"/>
          <ac:spMkLst>
            <pc:docMk/>
            <pc:sldMk cId="2268037129" sldId="707"/>
            <ac:spMk id="15" creationId="{36F511AE-580C-6210-E9C1-0AE92048ADFD}"/>
          </ac:spMkLst>
        </pc:spChg>
        <pc:picChg chg="add mod">
          <ac:chgData name="Victor da Silva Carvalho" userId="b36c3d71-31af-49d3-93ac-472c0145821b" providerId="ADAL" clId="{146592ED-6A32-4DE4-A17E-10DB076DAE9F}" dt="2023-02-24T20:03:42.501" v="1649" actId="1076"/>
          <ac:picMkLst>
            <pc:docMk/>
            <pc:sldMk cId="2268037129" sldId="707"/>
            <ac:picMk id="3" creationId="{94F2571F-E858-4C16-4C7C-007DAE7F219F}"/>
          </ac:picMkLst>
        </pc:picChg>
        <pc:picChg chg="del">
          <ac:chgData name="Victor da Silva Carvalho" userId="b36c3d71-31af-49d3-93ac-472c0145821b" providerId="ADAL" clId="{146592ED-6A32-4DE4-A17E-10DB076DAE9F}" dt="2023-02-24T20:02:14.740" v="1637" actId="478"/>
          <ac:picMkLst>
            <pc:docMk/>
            <pc:sldMk cId="2268037129" sldId="707"/>
            <ac:picMk id="4" creationId="{3FE507C6-7DA9-2121-394B-011E85F33A52}"/>
          </ac:picMkLst>
        </pc:picChg>
        <pc:picChg chg="mod">
          <ac:chgData name="Victor da Silva Carvalho" userId="b36c3d71-31af-49d3-93ac-472c0145821b" providerId="ADAL" clId="{146592ED-6A32-4DE4-A17E-10DB076DAE9F}" dt="2023-02-24T20:05:49.793" v="1727" actId="1076"/>
          <ac:picMkLst>
            <pc:docMk/>
            <pc:sldMk cId="2268037129" sldId="707"/>
            <ac:picMk id="8" creationId="{D2B4799E-1A93-6242-6BC2-6DA2EBFFEC5C}"/>
          </ac:picMkLst>
        </pc:picChg>
        <pc:picChg chg="del mod">
          <ac:chgData name="Victor da Silva Carvalho" userId="b36c3d71-31af-49d3-93ac-472c0145821b" providerId="ADAL" clId="{146592ED-6A32-4DE4-A17E-10DB076DAE9F}" dt="2023-02-24T20:02:55.694" v="1640" actId="478"/>
          <ac:picMkLst>
            <pc:docMk/>
            <pc:sldMk cId="2268037129" sldId="707"/>
            <ac:picMk id="9" creationId="{A2C93274-B910-B0C5-1AD4-E19390C86B5A}"/>
          </ac:picMkLst>
        </pc:picChg>
        <pc:cxnChg chg="mod">
          <ac:chgData name="Victor da Silva Carvalho" userId="b36c3d71-31af-49d3-93ac-472c0145821b" providerId="ADAL" clId="{146592ED-6A32-4DE4-A17E-10DB076DAE9F}" dt="2023-02-27T12:12:32.857" v="2230" actId="692"/>
          <ac:cxnSpMkLst>
            <pc:docMk/>
            <pc:sldMk cId="2268037129" sldId="707"/>
            <ac:cxnSpMk id="6" creationId="{EABEAC9E-7D3B-2A9F-0576-FC582BBE6B23}"/>
          </ac:cxnSpMkLst>
        </pc:cxnChg>
      </pc:sldChg>
      <pc:sldChg chg="addSp delSp modSp add mod ord modNotesTx">
        <pc:chgData name="Victor da Silva Carvalho" userId="b36c3d71-31af-49d3-93ac-472c0145821b" providerId="ADAL" clId="{146592ED-6A32-4DE4-A17E-10DB076DAE9F}" dt="2023-03-07T17:58:19.061" v="13184" actId="20577"/>
        <pc:sldMkLst>
          <pc:docMk/>
          <pc:sldMk cId="3882409160" sldId="708"/>
        </pc:sldMkLst>
        <pc:spChg chg="add mod">
          <ac:chgData name="Victor da Silva Carvalho" userId="b36c3d71-31af-49d3-93ac-472c0145821b" providerId="ADAL" clId="{146592ED-6A32-4DE4-A17E-10DB076DAE9F}" dt="2023-02-27T12:57:57.617" v="2887" actId="1035"/>
          <ac:spMkLst>
            <pc:docMk/>
            <pc:sldMk cId="3882409160" sldId="708"/>
            <ac:spMk id="2" creationId="{F0E4BD41-DDC2-771D-B4DF-51608011990B}"/>
          </ac:spMkLst>
        </pc:spChg>
        <pc:spChg chg="add mod ord">
          <ac:chgData name="Victor da Silva Carvalho" userId="b36c3d71-31af-49d3-93ac-472c0145821b" providerId="ADAL" clId="{146592ED-6A32-4DE4-A17E-10DB076DAE9F}" dt="2023-02-27T12:57:35.782" v="2881" actId="14100"/>
          <ac:spMkLst>
            <pc:docMk/>
            <pc:sldMk cId="3882409160" sldId="708"/>
            <ac:spMk id="3" creationId="{2E523AB7-98FD-8647-8171-72C35AE3AFB3}"/>
          </ac:spMkLst>
        </pc:spChg>
        <pc:spChg chg="mod">
          <ac:chgData name="Victor da Silva Carvalho" userId="b36c3d71-31af-49d3-93ac-472c0145821b" providerId="ADAL" clId="{146592ED-6A32-4DE4-A17E-10DB076DAE9F}" dt="2023-02-24T20:12:40.431" v="1923" actId="20577"/>
          <ac:spMkLst>
            <pc:docMk/>
            <pc:sldMk cId="3882409160" sldId="708"/>
            <ac:spMk id="5" creationId="{7D56818D-15AE-EE12-390C-3546B61A2EBF}"/>
          </ac:spMkLst>
        </pc:spChg>
        <pc:spChg chg="del">
          <ac:chgData name="Victor da Silva Carvalho" userId="b36c3d71-31af-49d3-93ac-472c0145821b" providerId="ADAL" clId="{146592ED-6A32-4DE4-A17E-10DB076DAE9F}" dt="2023-02-24T20:12:44.642" v="1925" actId="478"/>
          <ac:spMkLst>
            <pc:docMk/>
            <pc:sldMk cId="3882409160" sldId="708"/>
            <ac:spMk id="10" creationId="{6FC2D535-201D-339A-BF15-E790BAB7A57D}"/>
          </ac:spMkLst>
        </pc:spChg>
        <pc:picChg chg="del">
          <ac:chgData name="Victor da Silva Carvalho" userId="b36c3d71-31af-49d3-93ac-472c0145821b" providerId="ADAL" clId="{146592ED-6A32-4DE4-A17E-10DB076DAE9F}" dt="2023-02-24T20:12:43.112" v="1924" actId="478"/>
          <ac:picMkLst>
            <pc:docMk/>
            <pc:sldMk cId="3882409160" sldId="708"/>
            <ac:picMk id="4" creationId="{3FE507C6-7DA9-2121-394B-011E85F33A52}"/>
          </ac:picMkLst>
        </pc:picChg>
        <pc:picChg chg="add mod">
          <ac:chgData name="Victor da Silva Carvalho" userId="b36c3d71-31af-49d3-93ac-472c0145821b" providerId="ADAL" clId="{146592ED-6A32-4DE4-A17E-10DB076DAE9F}" dt="2023-02-24T20:20:56.237" v="1933" actId="1076"/>
          <ac:picMkLst>
            <pc:docMk/>
            <pc:sldMk cId="3882409160" sldId="708"/>
            <ac:picMk id="1026" creationId="{33128BD6-1322-9C47-105E-3D22406825BB}"/>
          </ac:picMkLst>
        </pc:picChg>
        <pc:picChg chg="add mod">
          <ac:chgData name="Victor da Silva Carvalho" userId="b36c3d71-31af-49d3-93ac-472c0145821b" providerId="ADAL" clId="{146592ED-6A32-4DE4-A17E-10DB076DAE9F}" dt="2023-02-27T12:56:53.705" v="2870" actId="1076"/>
          <ac:picMkLst>
            <pc:docMk/>
            <pc:sldMk cId="3882409160" sldId="708"/>
            <ac:picMk id="1028" creationId="{3AA1CA01-E155-845F-BB06-8E3A185FBA8D}"/>
          </ac:picMkLst>
        </pc:picChg>
        <pc:picChg chg="add mod">
          <ac:chgData name="Victor da Silva Carvalho" userId="b36c3d71-31af-49d3-93ac-472c0145821b" providerId="ADAL" clId="{146592ED-6A32-4DE4-A17E-10DB076DAE9F}" dt="2023-02-27T12:56:52.141" v="2869" actId="1076"/>
          <ac:picMkLst>
            <pc:docMk/>
            <pc:sldMk cId="3882409160" sldId="708"/>
            <ac:picMk id="1030" creationId="{82ACA6B7-8E15-27BE-9015-17B0CE01A1CD}"/>
          </ac:picMkLst>
        </pc:picChg>
        <pc:picChg chg="add mod">
          <ac:chgData name="Victor da Silva Carvalho" userId="b36c3d71-31af-49d3-93ac-472c0145821b" providerId="ADAL" clId="{146592ED-6A32-4DE4-A17E-10DB076DAE9F}" dt="2023-02-24T20:27:35.012" v="1949" actId="14100"/>
          <ac:picMkLst>
            <pc:docMk/>
            <pc:sldMk cId="3882409160" sldId="708"/>
            <ac:picMk id="1032" creationId="{41F3F73E-0A92-8F9A-C145-E3999AE17FE5}"/>
          </ac:picMkLst>
        </pc:picChg>
        <pc:picChg chg="add mod">
          <ac:chgData name="Victor da Silva Carvalho" userId="b36c3d71-31af-49d3-93ac-472c0145821b" providerId="ADAL" clId="{146592ED-6A32-4DE4-A17E-10DB076DAE9F}" dt="2023-02-27T12:56:24.288" v="2837" actId="14100"/>
          <ac:picMkLst>
            <pc:docMk/>
            <pc:sldMk cId="3882409160" sldId="708"/>
            <ac:picMk id="1034" creationId="{235C77B0-629C-A346-31D2-FB70648BA4EC}"/>
          </ac:picMkLst>
        </pc:picChg>
        <pc:cxnChg chg="mod">
          <ac:chgData name="Victor da Silva Carvalho" userId="b36c3d71-31af-49d3-93ac-472c0145821b" providerId="ADAL" clId="{146592ED-6A32-4DE4-A17E-10DB076DAE9F}" dt="2023-02-27T12:12:39.920" v="2234" actId="692"/>
          <ac:cxnSpMkLst>
            <pc:docMk/>
            <pc:sldMk cId="3882409160" sldId="708"/>
            <ac:cxnSpMk id="6" creationId="{EABEAC9E-7D3B-2A9F-0576-FC582BBE6B23}"/>
          </ac:cxnSpMkLst>
        </pc:cxnChg>
      </pc:sldChg>
      <pc:sldChg chg="addSp delSp modSp add mod ord modAnim modNotesTx">
        <pc:chgData name="Victor da Silva Carvalho" userId="b36c3d71-31af-49d3-93ac-472c0145821b" providerId="ADAL" clId="{146592ED-6A32-4DE4-A17E-10DB076DAE9F}" dt="2023-03-07T17:58:26.476" v="13185" actId="12"/>
        <pc:sldMkLst>
          <pc:docMk/>
          <pc:sldMk cId="2608904670" sldId="709"/>
        </pc:sldMkLst>
        <pc:spChg chg="mod">
          <ac:chgData name="Victor da Silva Carvalho" userId="b36c3d71-31af-49d3-93ac-472c0145821b" providerId="ADAL" clId="{146592ED-6A32-4DE4-A17E-10DB076DAE9F}" dt="2023-02-27T13:02:59.675" v="3115" actId="1076"/>
          <ac:spMkLst>
            <pc:docMk/>
            <pc:sldMk cId="2608904670" sldId="709"/>
            <ac:spMk id="2" creationId="{B5BE1AB5-7BF8-F23B-9393-C3E7BC0386DD}"/>
          </ac:spMkLst>
        </pc:spChg>
        <pc:spChg chg="mod">
          <ac:chgData name="Victor da Silva Carvalho" userId="b36c3d71-31af-49d3-93ac-472c0145821b" providerId="ADAL" clId="{146592ED-6A32-4DE4-A17E-10DB076DAE9F}" dt="2023-02-27T13:06:58.409" v="3311" actId="1036"/>
          <ac:spMkLst>
            <pc:docMk/>
            <pc:sldMk cId="2608904670" sldId="709"/>
            <ac:spMk id="3" creationId="{ADBAEA7A-2197-AB94-7534-AB14859AA418}"/>
          </ac:spMkLst>
        </pc:spChg>
        <pc:spChg chg="add mod">
          <ac:chgData name="Victor da Silva Carvalho" userId="b36c3d71-31af-49d3-93ac-472c0145821b" providerId="ADAL" clId="{146592ED-6A32-4DE4-A17E-10DB076DAE9F}" dt="2023-02-27T12:49:41.488" v="2821"/>
          <ac:spMkLst>
            <pc:docMk/>
            <pc:sldMk cId="2608904670" sldId="709"/>
            <ac:spMk id="4" creationId="{5945E5A9-E5D8-F180-8932-7805C8F5DDAB}"/>
          </ac:spMkLst>
        </pc:spChg>
        <pc:spChg chg="del">
          <ac:chgData name="Victor da Silva Carvalho" userId="b36c3d71-31af-49d3-93ac-472c0145821b" providerId="ADAL" clId="{146592ED-6A32-4DE4-A17E-10DB076DAE9F}" dt="2023-02-27T12:49:37.010" v="2820" actId="478"/>
          <ac:spMkLst>
            <pc:docMk/>
            <pc:sldMk cId="2608904670" sldId="709"/>
            <ac:spMk id="5" creationId="{7D56818D-15AE-EE12-390C-3546B61A2EBF}"/>
          </ac:spMkLst>
        </pc:spChg>
        <pc:spChg chg="add mod">
          <ac:chgData name="Victor da Silva Carvalho" userId="b36c3d71-31af-49d3-93ac-472c0145821b" providerId="ADAL" clId="{146592ED-6A32-4DE4-A17E-10DB076DAE9F}" dt="2023-03-06T13:35:37.221" v="9324" actId="113"/>
          <ac:spMkLst>
            <pc:docMk/>
            <pc:sldMk cId="2608904670" sldId="709"/>
            <ac:spMk id="10" creationId="{E635C13D-0E02-17C6-2829-5C7F63FEBE30}"/>
          </ac:spMkLst>
        </pc:spChg>
        <pc:spChg chg="add mod">
          <ac:chgData name="Victor da Silva Carvalho" userId="b36c3d71-31af-49d3-93ac-472c0145821b" providerId="ADAL" clId="{146592ED-6A32-4DE4-A17E-10DB076DAE9F}" dt="2023-02-27T13:06:58.409" v="3311" actId="1036"/>
          <ac:spMkLst>
            <pc:docMk/>
            <pc:sldMk cId="2608904670" sldId="709"/>
            <ac:spMk id="11" creationId="{58C3892C-FE0B-7306-B794-7297774EBF26}"/>
          </ac:spMkLst>
        </pc:spChg>
        <pc:spChg chg="mod">
          <ac:chgData name="Victor da Silva Carvalho" userId="b36c3d71-31af-49d3-93ac-472c0145821b" providerId="ADAL" clId="{146592ED-6A32-4DE4-A17E-10DB076DAE9F}" dt="2023-02-27T13:07:15.393" v="3319" actId="1035"/>
          <ac:spMkLst>
            <pc:docMk/>
            <pc:sldMk cId="2608904670" sldId="709"/>
            <ac:spMk id="15" creationId="{36F511AE-580C-6210-E9C1-0AE92048ADFD}"/>
          </ac:spMkLst>
        </pc:spChg>
        <pc:spChg chg="mod">
          <ac:chgData name="Victor da Silva Carvalho" userId="b36c3d71-31af-49d3-93ac-472c0145821b" providerId="ADAL" clId="{146592ED-6A32-4DE4-A17E-10DB076DAE9F}" dt="2023-02-27T13:06:14.655" v="3260" actId="1035"/>
          <ac:spMkLst>
            <pc:docMk/>
            <pc:sldMk cId="2608904670" sldId="709"/>
            <ac:spMk id="17" creationId="{F7D13D4B-31FC-2F99-0F84-4C3E61899CD1}"/>
          </ac:spMkLst>
        </pc:spChg>
        <pc:picChg chg="add mod">
          <ac:chgData name="Victor da Silva Carvalho" userId="b36c3d71-31af-49d3-93ac-472c0145821b" providerId="ADAL" clId="{146592ED-6A32-4DE4-A17E-10DB076DAE9F}" dt="2023-02-27T12:54:00.105" v="2833" actId="1076"/>
          <ac:picMkLst>
            <pc:docMk/>
            <pc:sldMk cId="2608904670" sldId="709"/>
            <ac:picMk id="7" creationId="{4D6C895C-CC72-30C8-290C-05AEF5ADCF57}"/>
          </ac:picMkLst>
        </pc:picChg>
        <pc:picChg chg="del">
          <ac:chgData name="Victor da Silva Carvalho" userId="b36c3d71-31af-49d3-93ac-472c0145821b" providerId="ADAL" clId="{146592ED-6A32-4DE4-A17E-10DB076DAE9F}" dt="2023-02-27T12:52:16.463" v="2823" actId="478"/>
          <ac:picMkLst>
            <pc:docMk/>
            <pc:sldMk cId="2608904670" sldId="709"/>
            <ac:picMk id="9" creationId="{E157912F-E024-E1C2-AA41-77D87A3DFE37}"/>
          </ac:picMkLst>
        </pc:picChg>
      </pc:sldChg>
      <pc:sldChg chg="addSp delSp modSp add mod modNotesTx">
        <pc:chgData name="Victor da Silva Carvalho" userId="b36c3d71-31af-49d3-93ac-472c0145821b" providerId="ADAL" clId="{146592ED-6A32-4DE4-A17E-10DB076DAE9F}" dt="2023-03-07T17:58:31.371" v="13186" actId="20577"/>
        <pc:sldMkLst>
          <pc:docMk/>
          <pc:sldMk cId="2542604956" sldId="710"/>
        </pc:sldMkLst>
        <pc:spChg chg="del mod">
          <ac:chgData name="Victor da Silva Carvalho" userId="b36c3d71-31af-49d3-93ac-472c0145821b" providerId="ADAL" clId="{146592ED-6A32-4DE4-A17E-10DB076DAE9F}" dt="2023-03-06T13:46:17.005" v="9567" actId="478"/>
          <ac:spMkLst>
            <pc:docMk/>
            <pc:sldMk cId="2542604956" sldId="710"/>
            <ac:spMk id="2" creationId="{B5BE1AB5-7BF8-F23B-9393-C3E7BC0386DD}"/>
          </ac:spMkLst>
        </pc:spChg>
        <pc:spChg chg="del mod">
          <ac:chgData name="Victor da Silva Carvalho" userId="b36c3d71-31af-49d3-93ac-472c0145821b" providerId="ADAL" clId="{146592ED-6A32-4DE4-A17E-10DB076DAE9F}" dt="2023-03-06T13:46:19.507" v="9568" actId="478"/>
          <ac:spMkLst>
            <pc:docMk/>
            <pc:sldMk cId="2542604956" sldId="710"/>
            <ac:spMk id="3" creationId="{ADBAEA7A-2197-AB94-7534-AB14859AA418}"/>
          </ac:spMkLst>
        </pc:spChg>
        <pc:spChg chg="add del mod">
          <ac:chgData name="Victor da Silva Carvalho" userId="b36c3d71-31af-49d3-93ac-472c0145821b" providerId="ADAL" clId="{146592ED-6A32-4DE4-A17E-10DB076DAE9F}" dt="2023-02-27T13:45:03.875" v="3903" actId="478"/>
          <ac:spMkLst>
            <pc:docMk/>
            <pc:sldMk cId="2542604956" sldId="710"/>
            <ac:spMk id="5" creationId="{5F2F4366-1400-5073-D80E-1D1F3130779A}"/>
          </ac:spMkLst>
        </pc:spChg>
        <pc:spChg chg="add del mod">
          <ac:chgData name="Victor da Silva Carvalho" userId="b36c3d71-31af-49d3-93ac-472c0145821b" providerId="ADAL" clId="{146592ED-6A32-4DE4-A17E-10DB076DAE9F}" dt="2023-03-06T13:46:19.507" v="9568" actId="478"/>
          <ac:spMkLst>
            <pc:docMk/>
            <pc:sldMk cId="2542604956" sldId="710"/>
            <ac:spMk id="9" creationId="{D37F334C-EBEC-8BED-B6CE-C30458FBD68E}"/>
          </ac:spMkLst>
        </pc:spChg>
        <pc:spChg chg="del mod">
          <ac:chgData name="Victor da Silva Carvalho" userId="b36c3d71-31af-49d3-93ac-472c0145821b" providerId="ADAL" clId="{146592ED-6A32-4DE4-A17E-10DB076DAE9F}" dt="2023-03-06T13:37:03.408" v="9536" actId="478"/>
          <ac:spMkLst>
            <pc:docMk/>
            <pc:sldMk cId="2542604956" sldId="710"/>
            <ac:spMk id="15" creationId="{36F511AE-580C-6210-E9C1-0AE92048ADFD}"/>
          </ac:spMkLst>
        </pc:spChg>
        <pc:spChg chg="del mod">
          <ac:chgData name="Victor da Silva Carvalho" userId="b36c3d71-31af-49d3-93ac-472c0145821b" providerId="ADAL" clId="{146592ED-6A32-4DE4-A17E-10DB076DAE9F}" dt="2023-03-06T13:46:19.507" v="9568" actId="478"/>
          <ac:spMkLst>
            <pc:docMk/>
            <pc:sldMk cId="2542604956" sldId="710"/>
            <ac:spMk id="17" creationId="{F7D13D4B-31FC-2F99-0F84-4C3E61899CD1}"/>
          </ac:spMkLst>
        </pc:spChg>
        <pc:picChg chg="del">
          <ac:chgData name="Victor da Silva Carvalho" userId="b36c3d71-31af-49d3-93ac-472c0145821b" providerId="ADAL" clId="{146592ED-6A32-4DE4-A17E-10DB076DAE9F}" dt="2023-02-27T12:59:06.730" v="2889" actId="478"/>
          <ac:picMkLst>
            <pc:docMk/>
            <pc:sldMk cId="2542604956" sldId="710"/>
            <ac:picMk id="7" creationId="{4D6C895C-CC72-30C8-290C-05AEF5ADCF57}"/>
          </ac:picMkLst>
        </pc:picChg>
        <pc:picChg chg="add mod">
          <ac:chgData name="Victor da Silva Carvalho" userId="b36c3d71-31af-49d3-93ac-472c0145821b" providerId="ADAL" clId="{146592ED-6A32-4DE4-A17E-10DB076DAE9F}" dt="2023-03-06T14:22:20.858" v="9758" actId="1076"/>
          <ac:picMkLst>
            <pc:docMk/>
            <pc:sldMk cId="2542604956" sldId="710"/>
            <ac:picMk id="10" creationId="{ED04FE17-7870-5C8C-DDA4-BF794AB20A39}"/>
          </ac:picMkLst>
        </pc:picChg>
      </pc:sldChg>
      <pc:sldChg chg="addSp delSp modSp add mod">
        <pc:chgData name="Victor da Silva Carvalho" userId="b36c3d71-31af-49d3-93ac-472c0145821b" providerId="ADAL" clId="{146592ED-6A32-4DE4-A17E-10DB076DAE9F}" dt="2023-03-06T14:23:07.367" v="9761" actId="20577"/>
        <pc:sldMkLst>
          <pc:docMk/>
          <pc:sldMk cId="1221950241" sldId="711"/>
        </pc:sldMkLst>
        <pc:spChg chg="add del">
          <ac:chgData name="Victor da Silva Carvalho" userId="b36c3d71-31af-49d3-93ac-472c0145821b" providerId="ADAL" clId="{146592ED-6A32-4DE4-A17E-10DB076DAE9F}" dt="2023-02-27T13:29:57.373" v="3641" actId="478"/>
          <ac:spMkLst>
            <pc:docMk/>
            <pc:sldMk cId="1221950241" sldId="711"/>
            <ac:spMk id="2" creationId="{B5BE1AB5-7BF8-F23B-9393-C3E7BC0386DD}"/>
          </ac:spMkLst>
        </pc:spChg>
        <pc:spChg chg="del">
          <ac:chgData name="Victor da Silva Carvalho" userId="b36c3d71-31af-49d3-93ac-472c0145821b" providerId="ADAL" clId="{146592ED-6A32-4DE4-A17E-10DB076DAE9F}" dt="2023-02-27T13:29:59.884" v="3642" actId="478"/>
          <ac:spMkLst>
            <pc:docMk/>
            <pc:sldMk cId="1221950241" sldId="711"/>
            <ac:spMk id="3" creationId="{ADBAEA7A-2197-AB94-7534-AB14859AA418}"/>
          </ac:spMkLst>
        </pc:spChg>
        <pc:spChg chg="mod">
          <ac:chgData name="Victor da Silva Carvalho" userId="b36c3d71-31af-49d3-93ac-472c0145821b" providerId="ADAL" clId="{146592ED-6A32-4DE4-A17E-10DB076DAE9F}" dt="2023-02-27T13:29:43.182" v="3637" actId="20577"/>
          <ac:spMkLst>
            <pc:docMk/>
            <pc:sldMk cId="1221950241" sldId="711"/>
            <ac:spMk id="5" creationId="{5F2F4366-1400-5073-D80E-1D1F3130779A}"/>
          </ac:spMkLst>
        </pc:spChg>
        <pc:spChg chg="del">
          <ac:chgData name="Victor da Silva Carvalho" userId="b36c3d71-31af-49d3-93ac-472c0145821b" providerId="ADAL" clId="{146592ED-6A32-4DE4-A17E-10DB076DAE9F}" dt="2023-02-27T13:30:03.148" v="3643" actId="478"/>
          <ac:spMkLst>
            <pc:docMk/>
            <pc:sldMk cId="1221950241" sldId="711"/>
            <ac:spMk id="9" creationId="{D37F334C-EBEC-8BED-B6CE-C30458FBD68E}"/>
          </ac:spMkLst>
        </pc:spChg>
        <pc:spChg chg="del">
          <ac:chgData name="Victor da Silva Carvalho" userId="b36c3d71-31af-49d3-93ac-472c0145821b" providerId="ADAL" clId="{146592ED-6A32-4DE4-A17E-10DB076DAE9F}" dt="2023-02-27T13:29:51.650" v="3638" actId="478"/>
          <ac:spMkLst>
            <pc:docMk/>
            <pc:sldMk cId="1221950241" sldId="711"/>
            <ac:spMk id="15" creationId="{36F511AE-580C-6210-E9C1-0AE92048ADFD}"/>
          </ac:spMkLst>
        </pc:spChg>
        <pc:spChg chg="mod">
          <ac:chgData name="Victor da Silva Carvalho" userId="b36c3d71-31af-49d3-93ac-472c0145821b" providerId="ADAL" clId="{146592ED-6A32-4DE4-A17E-10DB076DAE9F}" dt="2023-03-06T14:23:07.367" v="9761" actId="20577"/>
          <ac:spMkLst>
            <pc:docMk/>
            <pc:sldMk cId="1221950241" sldId="711"/>
            <ac:spMk id="17" creationId="{F7D13D4B-31FC-2F99-0F84-4C3E61899CD1}"/>
          </ac:spMkLst>
        </pc:spChg>
      </pc:sldChg>
      <pc:sldChg chg="addSp delSp modSp add mod modNotesTx">
        <pc:chgData name="Victor da Silva Carvalho" userId="b36c3d71-31af-49d3-93ac-472c0145821b" providerId="ADAL" clId="{146592ED-6A32-4DE4-A17E-10DB076DAE9F}" dt="2023-03-07T17:59:04.642" v="13189" actId="20577"/>
        <pc:sldMkLst>
          <pc:docMk/>
          <pc:sldMk cId="4014901057" sldId="712"/>
        </pc:sldMkLst>
        <pc:spChg chg="add mod">
          <ac:chgData name="Victor da Silva Carvalho" userId="b36c3d71-31af-49d3-93ac-472c0145821b" providerId="ADAL" clId="{146592ED-6A32-4DE4-A17E-10DB076DAE9F}" dt="2023-02-27T14:06:33.282" v="4392" actId="12"/>
          <ac:spMkLst>
            <pc:docMk/>
            <pc:sldMk cId="4014901057" sldId="712"/>
            <ac:spMk id="3" creationId="{ED1F1D8D-8B4E-B7E2-65FA-D8910C32A6AC}"/>
          </ac:spMkLst>
        </pc:spChg>
        <pc:spChg chg="mod">
          <ac:chgData name="Victor da Silva Carvalho" userId="b36c3d71-31af-49d3-93ac-472c0145821b" providerId="ADAL" clId="{146592ED-6A32-4DE4-A17E-10DB076DAE9F}" dt="2023-02-27T13:31:23.610" v="3709" actId="1076"/>
          <ac:spMkLst>
            <pc:docMk/>
            <pc:sldMk cId="4014901057" sldId="712"/>
            <ac:spMk id="5" creationId="{5F2F4366-1400-5073-D80E-1D1F3130779A}"/>
          </ac:spMkLst>
        </pc:spChg>
        <pc:spChg chg="add mod">
          <ac:chgData name="Victor da Silva Carvalho" userId="b36c3d71-31af-49d3-93ac-472c0145821b" providerId="ADAL" clId="{146592ED-6A32-4DE4-A17E-10DB076DAE9F}" dt="2023-02-27T14:06:28.635" v="4391" actId="12"/>
          <ac:spMkLst>
            <pc:docMk/>
            <pc:sldMk cId="4014901057" sldId="712"/>
            <ac:spMk id="7" creationId="{935602F6-9418-4BD3-3C9F-5AF150EEE19A}"/>
          </ac:spMkLst>
        </pc:spChg>
        <pc:spChg chg="del">
          <ac:chgData name="Victor da Silva Carvalho" userId="b36c3d71-31af-49d3-93ac-472c0145821b" providerId="ADAL" clId="{146592ED-6A32-4DE4-A17E-10DB076DAE9F}" dt="2023-02-27T13:30:49.245" v="3680" actId="478"/>
          <ac:spMkLst>
            <pc:docMk/>
            <pc:sldMk cId="4014901057" sldId="712"/>
            <ac:spMk id="17" creationId="{F7D13D4B-31FC-2F99-0F84-4C3E61899CD1}"/>
          </ac:spMkLst>
        </pc:spChg>
      </pc:sldChg>
      <pc:sldChg chg="delSp modSp add del mod">
        <pc:chgData name="Victor da Silva Carvalho" userId="b36c3d71-31af-49d3-93ac-472c0145821b" providerId="ADAL" clId="{146592ED-6A32-4DE4-A17E-10DB076DAE9F}" dt="2023-02-27T13:52:36.238" v="3956" actId="47"/>
        <pc:sldMkLst>
          <pc:docMk/>
          <pc:sldMk cId="1144550993" sldId="713"/>
        </pc:sldMkLst>
        <pc:spChg chg="mod">
          <ac:chgData name="Victor da Silva Carvalho" userId="b36c3d71-31af-49d3-93ac-472c0145821b" providerId="ADAL" clId="{146592ED-6A32-4DE4-A17E-10DB076DAE9F}" dt="2023-02-27T13:34:25.114" v="3865" actId="20577"/>
          <ac:spMkLst>
            <pc:docMk/>
            <pc:sldMk cId="1144550993" sldId="713"/>
            <ac:spMk id="3" creationId="{ED1F1D8D-8B4E-B7E2-65FA-D8910C32A6AC}"/>
          </ac:spMkLst>
        </pc:spChg>
        <pc:spChg chg="mod">
          <ac:chgData name="Victor da Silva Carvalho" userId="b36c3d71-31af-49d3-93ac-472c0145821b" providerId="ADAL" clId="{146592ED-6A32-4DE4-A17E-10DB076DAE9F}" dt="2023-02-27T13:33:58.040" v="3780" actId="114"/>
          <ac:spMkLst>
            <pc:docMk/>
            <pc:sldMk cId="1144550993" sldId="713"/>
            <ac:spMk id="5" creationId="{5F2F4366-1400-5073-D80E-1D1F3130779A}"/>
          </ac:spMkLst>
        </pc:spChg>
        <pc:spChg chg="del">
          <ac:chgData name="Victor da Silva Carvalho" userId="b36c3d71-31af-49d3-93ac-472c0145821b" providerId="ADAL" clId="{146592ED-6A32-4DE4-A17E-10DB076DAE9F}" dt="2023-02-27T13:34:02.536" v="3781" actId="478"/>
          <ac:spMkLst>
            <pc:docMk/>
            <pc:sldMk cId="1144550993" sldId="713"/>
            <ac:spMk id="7" creationId="{935602F6-9418-4BD3-3C9F-5AF150EEE19A}"/>
          </ac:spMkLst>
        </pc:spChg>
      </pc:sldChg>
      <pc:sldChg chg="addSp delSp modSp add mod modNotesTx">
        <pc:chgData name="Victor da Silva Carvalho" userId="b36c3d71-31af-49d3-93ac-472c0145821b" providerId="ADAL" clId="{146592ED-6A32-4DE4-A17E-10DB076DAE9F}" dt="2023-03-06T19:41:34.065" v="11113" actId="20577"/>
        <pc:sldMkLst>
          <pc:docMk/>
          <pc:sldMk cId="1580333602" sldId="714"/>
        </pc:sldMkLst>
        <pc:spChg chg="del">
          <ac:chgData name="Victor da Silva Carvalho" userId="b36c3d71-31af-49d3-93ac-472c0145821b" providerId="ADAL" clId="{146592ED-6A32-4DE4-A17E-10DB076DAE9F}" dt="2023-02-27T13:34:44.968" v="3867" actId="478"/>
          <ac:spMkLst>
            <pc:docMk/>
            <pc:sldMk cId="1580333602" sldId="714"/>
            <ac:spMk id="3" creationId="{ED1F1D8D-8B4E-B7E2-65FA-D8910C32A6AC}"/>
          </ac:spMkLst>
        </pc:spChg>
        <pc:spChg chg="mod">
          <ac:chgData name="Victor da Silva Carvalho" userId="b36c3d71-31af-49d3-93ac-472c0145821b" providerId="ADAL" clId="{146592ED-6A32-4DE4-A17E-10DB076DAE9F}" dt="2023-02-27T13:34:51.206" v="3878" actId="20577"/>
          <ac:spMkLst>
            <pc:docMk/>
            <pc:sldMk cId="1580333602" sldId="714"/>
            <ac:spMk id="5" creationId="{5F2F4366-1400-5073-D80E-1D1F3130779A}"/>
          </ac:spMkLst>
        </pc:spChg>
        <pc:spChg chg="add mod">
          <ac:chgData name="Victor da Silva Carvalho" userId="b36c3d71-31af-49d3-93ac-472c0145821b" providerId="ADAL" clId="{146592ED-6A32-4DE4-A17E-10DB076DAE9F}" dt="2023-02-27T13:56:46.415" v="4073" actId="20577"/>
          <ac:spMkLst>
            <pc:docMk/>
            <pc:sldMk cId="1580333602" sldId="714"/>
            <ac:spMk id="7" creationId="{CF6EC56A-0C29-63E5-9637-6C57B32B0252}"/>
          </ac:spMkLst>
        </pc:spChg>
        <pc:spChg chg="add mod">
          <ac:chgData name="Victor da Silva Carvalho" userId="b36c3d71-31af-49d3-93ac-472c0145821b" providerId="ADAL" clId="{146592ED-6A32-4DE4-A17E-10DB076DAE9F}" dt="2023-02-27T13:56:50.989" v="4079" actId="20577"/>
          <ac:spMkLst>
            <pc:docMk/>
            <pc:sldMk cId="1580333602" sldId="714"/>
            <ac:spMk id="9" creationId="{8CA97B27-3317-58EC-6B68-135795C46C04}"/>
          </ac:spMkLst>
        </pc:spChg>
        <pc:spChg chg="add mod">
          <ac:chgData name="Victor da Silva Carvalho" userId="b36c3d71-31af-49d3-93ac-472c0145821b" providerId="ADAL" clId="{146592ED-6A32-4DE4-A17E-10DB076DAE9F}" dt="2023-02-27T13:56:55.198" v="4085" actId="20577"/>
          <ac:spMkLst>
            <pc:docMk/>
            <pc:sldMk cId="1580333602" sldId="714"/>
            <ac:spMk id="10" creationId="{FCDB5B43-4CFF-EFB1-87F6-A26FCBAF7806}"/>
          </ac:spMkLst>
        </pc:spChg>
        <pc:spChg chg="add mod">
          <ac:chgData name="Victor da Silva Carvalho" userId="b36c3d71-31af-49d3-93ac-472c0145821b" providerId="ADAL" clId="{146592ED-6A32-4DE4-A17E-10DB076DAE9F}" dt="2023-02-27T13:52:13.694" v="3955" actId="20577"/>
          <ac:spMkLst>
            <pc:docMk/>
            <pc:sldMk cId="1580333602" sldId="714"/>
            <ac:spMk id="11" creationId="{A0EB3FE0-EB84-2AEE-308E-F56FAE5E8B1E}"/>
          </ac:spMkLst>
        </pc:spChg>
      </pc:sldChg>
      <pc:sldChg chg="addSp delSp modSp add mod modNotesTx">
        <pc:chgData name="Victor da Silva Carvalho" userId="b36c3d71-31af-49d3-93ac-472c0145821b" providerId="ADAL" clId="{146592ED-6A32-4DE4-A17E-10DB076DAE9F}" dt="2023-03-07T17:59:11.748" v="13190" actId="12"/>
        <pc:sldMkLst>
          <pc:docMk/>
          <pc:sldMk cId="1605219389" sldId="715"/>
        </pc:sldMkLst>
        <pc:spChg chg="add del">
          <ac:chgData name="Victor da Silva Carvalho" userId="b36c3d71-31af-49d3-93ac-472c0145821b" providerId="ADAL" clId="{146592ED-6A32-4DE4-A17E-10DB076DAE9F}" dt="2023-02-27T13:53:17.456" v="3977" actId="478"/>
          <ac:spMkLst>
            <pc:docMk/>
            <pc:sldMk cId="1605219389" sldId="715"/>
            <ac:spMk id="2" creationId="{B5BE1AB5-7BF8-F23B-9393-C3E7BC0386DD}"/>
          </ac:spMkLst>
        </pc:spChg>
        <pc:spChg chg="add del mod">
          <ac:chgData name="Victor da Silva Carvalho" userId="b36c3d71-31af-49d3-93ac-472c0145821b" providerId="ADAL" clId="{146592ED-6A32-4DE4-A17E-10DB076DAE9F}" dt="2023-02-27T13:53:22.702" v="3980" actId="478"/>
          <ac:spMkLst>
            <pc:docMk/>
            <pc:sldMk cId="1605219389" sldId="715"/>
            <ac:spMk id="3" creationId="{AB64CFDD-797F-A64C-A047-42F22E75994F}"/>
          </ac:spMkLst>
        </pc:spChg>
        <pc:spChg chg="mod">
          <ac:chgData name="Victor da Silva Carvalho" userId="b36c3d71-31af-49d3-93ac-472c0145821b" providerId="ADAL" clId="{146592ED-6A32-4DE4-A17E-10DB076DAE9F}" dt="2023-02-27T13:52:49.597" v="3973" actId="20577"/>
          <ac:spMkLst>
            <pc:docMk/>
            <pc:sldMk cId="1605219389" sldId="715"/>
            <ac:spMk id="5" creationId="{5F2F4366-1400-5073-D80E-1D1F3130779A}"/>
          </ac:spMkLst>
        </pc:spChg>
        <pc:spChg chg="mod">
          <ac:chgData name="Victor da Silva Carvalho" userId="b36c3d71-31af-49d3-93ac-472c0145821b" providerId="ADAL" clId="{146592ED-6A32-4DE4-A17E-10DB076DAE9F}" dt="2023-02-27T13:55:49.433" v="4050" actId="1076"/>
          <ac:spMkLst>
            <pc:docMk/>
            <pc:sldMk cId="1605219389" sldId="715"/>
            <ac:spMk id="7" creationId="{CF6EC56A-0C29-63E5-9637-6C57B32B0252}"/>
          </ac:spMkLst>
        </pc:spChg>
        <pc:spChg chg="del">
          <ac:chgData name="Victor da Silva Carvalho" userId="b36c3d71-31af-49d3-93ac-472c0145821b" providerId="ADAL" clId="{146592ED-6A32-4DE4-A17E-10DB076DAE9F}" dt="2023-02-27T13:53:14.372" v="3975" actId="478"/>
          <ac:spMkLst>
            <pc:docMk/>
            <pc:sldMk cId="1605219389" sldId="715"/>
            <ac:spMk id="9" creationId="{8CA97B27-3317-58EC-6B68-135795C46C04}"/>
          </ac:spMkLst>
        </pc:spChg>
        <pc:spChg chg="del">
          <ac:chgData name="Victor da Silva Carvalho" userId="b36c3d71-31af-49d3-93ac-472c0145821b" providerId="ADAL" clId="{146592ED-6A32-4DE4-A17E-10DB076DAE9F}" dt="2023-02-27T13:53:11.109" v="3974" actId="478"/>
          <ac:spMkLst>
            <pc:docMk/>
            <pc:sldMk cId="1605219389" sldId="715"/>
            <ac:spMk id="10" creationId="{FCDB5B43-4CFF-EFB1-87F6-A26FCBAF7806}"/>
          </ac:spMkLst>
        </pc:spChg>
        <pc:spChg chg="del">
          <ac:chgData name="Victor da Silva Carvalho" userId="b36c3d71-31af-49d3-93ac-472c0145821b" providerId="ADAL" clId="{146592ED-6A32-4DE4-A17E-10DB076DAE9F}" dt="2023-02-27T13:55:46.248" v="4049" actId="478"/>
          <ac:spMkLst>
            <pc:docMk/>
            <pc:sldMk cId="1605219389" sldId="715"/>
            <ac:spMk id="11" creationId="{A0EB3FE0-EB84-2AEE-308E-F56FAE5E8B1E}"/>
          </ac:spMkLst>
        </pc:spChg>
        <pc:spChg chg="add del">
          <ac:chgData name="Victor da Silva Carvalho" userId="b36c3d71-31af-49d3-93ac-472c0145821b" providerId="ADAL" clId="{146592ED-6A32-4DE4-A17E-10DB076DAE9F}" dt="2023-02-27T13:53:38.715" v="3982" actId="478"/>
          <ac:spMkLst>
            <pc:docMk/>
            <pc:sldMk cId="1605219389" sldId="715"/>
            <ac:spMk id="12" creationId="{68AC7B2D-9682-647E-6F2E-55AFE50B39F2}"/>
          </ac:spMkLst>
        </pc:spChg>
        <pc:spChg chg="add del">
          <ac:chgData name="Victor da Silva Carvalho" userId="b36c3d71-31af-49d3-93ac-472c0145821b" providerId="ADAL" clId="{146592ED-6A32-4DE4-A17E-10DB076DAE9F}" dt="2023-02-27T13:53:49.485" v="3984" actId="478"/>
          <ac:spMkLst>
            <pc:docMk/>
            <pc:sldMk cId="1605219389" sldId="715"/>
            <ac:spMk id="13" creationId="{76D8E355-F109-437E-937D-EAD8BAB1297E}"/>
          </ac:spMkLst>
        </pc:spChg>
        <pc:spChg chg="add mod">
          <ac:chgData name="Victor da Silva Carvalho" userId="b36c3d71-31af-49d3-93ac-472c0145821b" providerId="ADAL" clId="{146592ED-6A32-4DE4-A17E-10DB076DAE9F}" dt="2023-03-03T19:34:30.329" v="4981" actId="1036"/>
          <ac:spMkLst>
            <pc:docMk/>
            <pc:sldMk cId="1605219389" sldId="715"/>
            <ac:spMk id="16" creationId="{0CEB7BA4-5104-3D59-2673-8EB6E221093A}"/>
          </ac:spMkLst>
        </pc:spChg>
        <pc:picChg chg="add mod">
          <ac:chgData name="Victor da Silva Carvalho" userId="b36c3d71-31af-49d3-93ac-472c0145821b" providerId="ADAL" clId="{146592ED-6A32-4DE4-A17E-10DB076DAE9F}" dt="2023-02-27T13:56:13.621" v="4065" actId="1076"/>
          <ac:picMkLst>
            <pc:docMk/>
            <pc:sldMk cId="1605219389" sldId="715"/>
            <ac:picMk id="15" creationId="{45CDA424-2CD7-3975-C262-B20D4C1E73CC}"/>
          </ac:picMkLst>
        </pc:picChg>
      </pc:sldChg>
      <pc:sldChg chg="addSp delSp modSp add mod ord modAnim modNotesTx">
        <pc:chgData name="Victor da Silva Carvalho" userId="b36c3d71-31af-49d3-93ac-472c0145821b" providerId="ADAL" clId="{146592ED-6A32-4DE4-A17E-10DB076DAE9F}" dt="2023-03-07T17:59:18.571" v="13193" actId="20577"/>
        <pc:sldMkLst>
          <pc:docMk/>
          <pc:sldMk cId="1181330653" sldId="716"/>
        </pc:sldMkLst>
        <pc:spChg chg="mod">
          <ac:chgData name="Victor da Silva Carvalho" userId="b36c3d71-31af-49d3-93ac-472c0145821b" providerId="ADAL" clId="{146592ED-6A32-4DE4-A17E-10DB076DAE9F}" dt="2023-02-27T13:58:59.961" v="4151"/>
          <ac:spMkLst>
            <pc:docMk/>
            <pc:sldMk cId="1181330653" sldId="716"/>
            <ac:spMk id="2" creationId="{B5BE1AB5-7BF8-F23B-9393-C3E7BC0386DD}"/>
          </ac:spMkLst>
        </pc:spChg>
        <pc:spChg chg="mod">
          <ac:chgData name="Victor da Silva Carvalho" userId="b36c3d71-31af-49d3-93ac-472c0145821b" providerId="ADAL" clId="{146592ED-6A32-4DE4-A17E-10DB076DAE9F}" dt="2023-02-27T13:57:47.310" v="4096" actId="14100"/>
          <ac:spMkLst>
            <pc:docMk/>
            <pc:sldMk cId="1181330653" sldId="716"/>
            <ac:spMk id="5" creationId="{5F2F4366-1400-5073-D80E-1D1F3130779A}"/>
          </ac:spMkLst>
        </pc:spChg>
        <pc:spChg chg="mod">
          <ac:chgData name="Victor da Silva Carvalho" userId="b36c3d71-31af-49d3-93ac-472c0145821b" providerId="ADAL" clId="{146592ED-6A32-4DE4-A17E-10DB076DAE9F}" dt="2023-02-27T14:04:10.432" v="4184" actId="113"/>
          <ac:spMkLst>
            <pc:docMk/>
            <pc:sldMk cId="1181330653" sldId="716"/>
            <ac:spMk id="7" creationId="{CF6EC56A-0C29-63E5-9637-6C57B32B0252}"/>
          </ac:spMkLst>
        </pc:spChg>
        <pc:spChg chg="del">
          <ac:chgData name="Victor da Silva Carvalho" userId="b36c3d71-31af-49d3-93ac-472c0145821b" providerId="ADAL" clId="{146592ED-6A32-4DE4-A17E-10DB076DAE9F}" dt="2023-02-27T13:58:16.536" v="4144" actId="478"/>
          <ac:spMkLst>
            <pc:docMk/>
            <pc:sldMk cId="1181330653" sldId="716"/>
            <ac:spMk id="9" creationId="{8CA97B27-3317-58EC-6B68-135795C46C04}"/>
          </ac:spMkLst>
        </pc:spChg>
        <pc:spChg chg="del">
          <ac:chgData name="Victor da Silva Carvalho" userId="b36c3d71-31af-49d3-93ac-472c0145821b" providerId="ADAL" clId="{146592ED-6A32-4DE4-A17E-10DB076DAE9F}" dt="2023-02-27T13:58:17.656" v="4145" actId="478"/>
          <ac:spMkLst>
            <pc:docMk/>
            <pc:sldMk cId="1181330653" sldId="716"/>
            <ac:spMk id="10" creationId="{FCDB5B43-4CFF-EFB1-87F6-A26FCBAF7806}"/>
          </ac:spMkLst>
        </pc:spChg>
        <pc:spChg chg="mod">
          <ac:chgData name="Victor da Silva Carvalho" userId="b36c3d71-31af-49d3-93ac-472c0145821b" providerId="ADAL" clId="{146592ED-6A32-4DE4-A17E-10DB076DAE9F}" dt="2023-02-27T14:04:07.010" v="4183" actId="113"/>
          <ac:spMkLst>
            <pc:docMk/>
            <pc:sldMk cId="1181330653" sldId="716"/>
            <ac:spMk id="11" creationId="{A0EB3FE0-EB84-2AEE-308E-F56FAE5E8B1E}"/>
          </ac:spMkLst>
        </pc:spChg>
        <pc:spChg chg="add mod">
          <ac:chgData name="Victor da Silva Carvalho" userId="b36c3d71-31af-49d3-93ac-472c0145821b" providerId="ADAL" clId="{146592ED-6A32-4DE4-A17E-10DB076DAE9F}" dt="2023-02-27T13:59:42.674" v="4159" actId="114"/>
          <ac:spMkLst>
            <pc:docMk/>
            <pc:sldMk cId="1181330653" sldId="716"/>
            <ac:spMk id="12" creationId="{0E6521A5-CDB2-6061-0D22-517C24A51C62}"/>
          </ac:spMkLst>
        </pc:spChg>
      </pc:sldChg>
      <pc:sldChg chg="delSp modSp add mod">
        <pc:chgData name="Victor da Silva Carvalho" userId="b36c3d71-31af-49d3-93ac-472c0145821b" providerId="ADAL" clId="{146592ED-6A32-4DE4-A17E-10DB076DAE9F}" dt="2023-03-03T19:56:11.460" v="5276" actId="20577"/>
        <pc:sldMkLst>
          <pc:docMk/>
          <pc:sldMk cId="2488858856" sldId="717"/>
        </pc:sldMkLst>
        <pc:spChg chg="mod">
          <ac:chgData name="Victor da Silva Carvalho" userId="b36c3d71-31af-49d3-93ac-472c0145821b" providerId="ADAL" clId="{146592ED-6A32-4DE4-A17E-10DB076DAE9F}" dt="2023-02-27T14:03:50.724" v="4182" actId="14100"/>
          <ac:spMkLst>
            <pc:docMk/>
            <pc:sldMk cId="2488858856" sldId="717"/>
            <ac:spMk id="2" creationId="{B5BE1AB5-7BF8-F23B-9393-C3E7BC0386DD}"/>
          </ac:spMkLst>
        </pc:spChg>
        <pc:spChg chg="mod">
          <ac:chgData name="Victor da Silva Carvalho" userId="b36c3d71-31af-49d3-93ac-472c0145821b" providerId="ADAL" clId="{146592ED-6A32-4DE4-A17E-10DB076DAE9F}" dt="2023-02-27T14:00:03.854" v="4166" actId="20577"/>
          <ac:spMkLst>
            <pc:docMk/>
            <pc:sldMk cId="2488858856" sldId="717"/>
            <ac:spMk id="5" creationId="{5F2F4366-1400-5073-D80E-1D1F3130779A}"/>
          </ac:spMkLst>
        </pc:spChg>
        <pc:spChg chg="mod">
          <ac:chgData name="Victor da Silva Carvalho" userId="b36c3d71-31af-49d3-93ac-472c0145821b" providerId="ADAL" clId="{146592ED-6A32-4DE4-A17E-10DB076DAE9F}" dt="2023-03-03T19:56:11.460" v="5276" actId="20577"/>
          <ac:spMkLst>
            <pc:docMk/>
            <pc:sldMk cId="2488858856" sldId="717"/>
            <ac:spMk id="7" creationId="{CF6EC56A-0C29-63E5-9637-6C57B32B0252}"/>
          </ac:spMkLst>
        </pc:spChg>
        <pc:spChg chg="del">
          <ac:chgData name="Victor da Silva Carvalho" userId="b36c3d71-31af-49d3-93ac-472c0145821b" providerId="ADAL" clId="{146592ED-6A32-4DE4-A17E-10DB076DAE9F}" dt="2023-02-27T14:00:26.777" v="4173" actId="478"/>
          <ac:spMkLst>
            <pc:docMk/>
            <pc:sldMk cId="2488858856" sldId="717"/>
            <ac:spMk id="11" creationId="{A0EB3FE0-EB84-2AEE-308E-F56FAE5E8B1E}"/>
          </ac:spMkLst>
        </pc:spChg>
        <pc:spChg chg="del">
          <ac:chgData name="Victor da Silva Carvalho" userId="b36c3d71-31af-49d3-93ac-472c0145821b" providerId="ADAL" clId="{146592ED-6A32-4DE4-A17E-10DB076DAE9F}" dt="2023-02-27T14:00:25.084" v="4172" actId="478"/>
          <ac:spMkLst>
            <pc:docMk/>
            <pc:sldMk cId="2488858856" sldId="717"/>
            <ac:spMk id="12" creationId="{0E6521A5-CDB2-6061-0D22-517C24A51C62}"/>
          </ac:spMkLst>
        </pc:spChg>
      </pc:sldChg>
      <pc:sldChg chg="addSp delSp modSp add mod modAnim">
        <pc:chgData name="Victor da Silva Carvalho" userId="b36c3d71-31af-49d3-93ac-472c0145821b" providerId="ADAL" clId="{146592ED-6A32-4DE4-A17E-10DB076DAE9F}" dt="2023-03-03T19:35:17.343" v="4987"/>
        <pc:sldMkLst>
          <pc:docMk/>
          <pc:sldMk cId="2073348968" sldId="718"/>
        </pc:sldMkLst>
        <pc:spChg chg="add del mod">
          <ac:chgData name="Victor da Silva Carvalho" userId="b36c3d71-31af-49d3-93ac-472c0145821b" providerId="ADAL" clId="{146592ED-6A32-4DE4-A17E-10DB076DAE9F}" dt="2023-02-27T14:24:00.467" v="4826" actId="1076"/>
          <ac:spMkLst>
            <pc:docMk/>
            <pc:sldMk cId="2073348968" sldId="718"/>
            <ac:spMk id="2" creationId="{B5BE1AB5-7BF8-F23B-9393-C3E7BC0386DD}"/>
          </ac:spMkLst>
        </pc:spChg>
        <pc:spChg chg="mod">
          <ac:chgData name="Victor da Silva Carvalho" userId="b36c3d71-31af-49d3-93ac-472c0145821b" providerId="ADAL" clId="{146592ED-6A32-4DE4-A17E-10DB076DAE9F}" dt="2023-02-27T14:09:51.496" v="4404" actId="1076"/>
          <ac:spMkLst>
            <pc:docMk/>
            <pc:sldMk cId="2073348968" sldId="718"/>
            <ac:spMk id="5" creationId="{5F2F4366-1400-5073-D80E-1D1F3130779A}"/>
          </ac:spMkLst>
        </pc:spChg>
        <pc:spChg chg="mod">
          <ac:chgData name="Victor da Silva Carvalho" userId="b36c3d71-31af-49d3-93ac-472c0145821b" providerId="ADAL" clId="{146592ED-6A32-4DE4-A17E-10DB076DAE9F}" dt="2023-02-27T14:11:55.197" v="4631" actId="20577"/>
          <ac:spMkLst>
            <pc:docMk/>
            <pc:sldMk cId="2073348968" sldId="718"/>
            <ac:spMk id="7" creationId="{CF6EC56A-0C29-63E5-9637-6C57B32B0252}"/>
          </ac:spMkLst>
        </pc:spChg>
        <pc:picChg chg="add mod">
          <ac:chgData name="Victor da Silva Carvalho" userId="b36c3d71-31af-49d3-93ac-472c0145821b" providerId="ADAL" clId="{146592ED-6A32-4DE4-A17E-10DB076DAE9F}" dt="2023-03-03T19:35:15.532" v="4986" actId="1076"/>
          <ac:picMkLst>
            <pc:docMk/>
            <pc:sldMk cId="2073348968" sldId="718"/>
            <ac:picMk id="3" creationId="{A12E7D78-3AA8-A099-6827-C8BC45A4B1CF}"/>
          </ac:picMkLst>
        </pc:picChg>
      </pc:sldChg>
      <pc:sldChg chg="addSp delSp modSp add mod delAnim modAnim modNotesTx">
        <pc:chgData name="Victor da Silva Carvalho" userId="b36c3d71-31af-49d3-93ac-472c0145821b" providerId="ADAL" clId="{146592ED-6A32-4DE4-A17E-10DB076DAE9F}" dt="2023-03-14T12:08:29.456" v="13576" actId="478"/>
        <pc:sldMkLst>
          <pc:docMk/>
          <pc:sldMk cId="3669062327" sldId="719"/>
        </pc:sldMkLst>
        <pc:spChg chg="mod">
          <ac:chgData name="Victor da Silva Carvalho" userId="b36c3d71-31af-49d3-93ac-472c0145821b" providerId="ADAL" clId="{146592ED-6A32-4DE4-A17E-10DB076DAE9F}" dt="2023-02-27T14:27:13.946" v="4907" actId="14100"/>
          <ac:spMkLst>
            <pc:docMk/>
            <pc:sldMk cId="3669062327" sldId="719"/>
            <ac:spMk id="2" creationId="{B5BE1AB5-7BF8-F23B-9393-C3E7BC0386DD}"/>
          </ac:spMkLst>
        </pc:spChg>
        <pc:spChg chg="add del mod">
          <ac:chgData name="Victor da Silva Carvalho" userId="b36c3d71-31af-49d3-93ac-472c0145821b" providerId="ADAL" clId="{146592ED-6A32-4DE4-A17E-10DB076DAE9F}" dt="2023-03-14T12:08:27.641" v="13575" actId="478"/>
          <ac:spMkLst>
            <pc:docMk/>
            <pc:sldMk cId="3669062327" sldId="719"/>
            <ac:spMk id="3" creationId="{71158E97-94AD-5450-A7DC-3C00751FD84F}"/>
          </ac:spMkLst>
        </pc:spChg>
        <pc:spChg chg="mod">
          <ac:chgData name="Victor da Silva Carvalho" userId="b36c3d71-31af-49d3-93ac-472c0145821b" providerId="ADAL" clId="{146592ED-6A32-4DE4-A17E-10DB076DAE9F}" dt="2023-03-03T19:34:55.369" v="4983" actId="20577"/>
          <ac:spMkLst>
            <pc:docMk/>
            <pc:sldMk cId="3669062327" sldId="719"/>
            <ac:spMk id="4" creationId="{5945E5A9-E5D8-F180-8932-7805C8F5DDAB}"/>
          </ac:spMkLst>
        </pc:spChg>
        <pc:spChg chg="add del mod">
          <ac:chgData name="Victor da Silva Carvalho" userId="b36c3d71-31af-49d3-93ac-472c0145821b" providerId="ADAL" clId="{146592ED-6A32-4DE4-A17E-10DB076DAE9F}" dt="2023-03-14T12:08:29.456" v="13576" actId="478"/>
          <ac:spMkLst>
            <pc:docMk/>
            <pc:sldMk cId="3669062327" sldId="719"/>
            <ac:spMk id="5" creationId="{3B685161-9DCA-59B2-75E8-13B10F6877E8}"/>
          </ac:spMkLst>
        </pc:spChg>
        <pc:spChg chg="del">
          <ac:chgData name="Victor da Silva Carvalho" userId="b36c3d71-31af-49d3-93ac-472c0145821b" providerId="ADAL" clId="{146592ED-6A32-4DE4-A17E-10DB076DAE9F}" dt="2023-02-27T14:22:37.256" v="4809" actId="478"/>
          <ac:spMkLst>
            <pc:docMk/>
            <pc:sldMk cId="3669062327" sldId="719"/>
            <ac:spMk id="5" creationId="{5F2F4366-1400-5073-D80E-1D1F3130779A}"/>
          </ac:spMkLst>
        </pc:spChg>
        <pc:spChg chg="mod">
          <ac:chgData name="Victor da Silva Carvalho" userId="b36c3d71-31af-49d3-93ac-472c0145821b" providerId="ADAL" clId="{146592ED-6A32-4DE4-A17E-10DB076DAE9F}" dt="2023-02-27T14:27:09.290" v="4906" actId="1076"/>
          <ac:spMkLst>
            <pc:docMk/>
            <pc:sldMk cId="3669062327" sldId="719"/>
            <ac:spMk id="7" creationId="{CF6EC56A-0C29-63E5-9637-6C57B32B0252}"/>
          </ac:spMkLst>
        </pc:spChg>
        <pc:spChg chg="add mod">
          <ac:chgData name="Victor da Silva Carvalho" userId="b36c3d71-31af-49d3-93ac-472c0145821b" providerId="ADAL" clId="{146592ED-6A32-4DE4-A17E-10DB076DAE9F}" dt="2023-02-27T14:25:35.518" v="4851" actId="1076"/>
          <ac:spMkLst>
            <pc:docMk/>
            <pc:sldMk cId="3669062327" sldId="719"/>
            <ac:spMk id="10" creationId="{FC0BC7B8-532D-3178-0020-4F8983603EC9}"/>
          </ac:spMkLst>
        </pc:spChg>
        <pc:spChg chg="add del mod">
          <ac:chgData name="Victor da Silva Carvalho" userId="b36c3d71-31af-49d3-93ac-472c0145821b" providerId="ADAL" clId="{146592ED-6A32-4DE4-A17E-10DB076DAE9F}" dt="2023-03-14T12:08:25.860" v="13574" actId="478"/>
          <ac:spMkLst>
            <pc:docMk/>
            <pc:sldMk cId="3669062327" sldId="719"/>
            <ac:spMk id="11" creationId="{82C111C7-4BAE-7F29-D64A-A93671490C81}"/>
          </ac:spMkLst>
        </pc:spChg>
        <pc:picChg chg="del">
          <ac:chgData name="Victor da Silva Carvalho" userId="b36c3d71-31af-49d3-93ac-472c0145821b" providerId="ADAL" clId="{146592ED-6A32-4DE4-A17E-10DB076DAE9F}" dt="2023-02-27T14:22:38.171" v="4810" actId="478"/>
          <ac:picMkLst>
            <pc:docMk/>
            <pc:sldMk cId="3669062327" sldId="719"/>
            <ac:picMk id="3" creationId="{A12E7D78-3AA8-A099-6827-C8BC45A4B1CF}"/>
          </ac:picMkLst>
        </pc:picChg>
        <pc:picChg chg="add mod">
          <ac:chgData name="Victor da Silva Carvalho" userId="b36c3d71-31af-49d3-93ac-472c0145821b" providerId="ADAL" clId="{146592ED-6A32-4DE4-A17E-10DB076DAE9F}" dt="2023-02-27T14:24:57.917" v="4837" actId="1076"/>
          <ac:picMkLst>
            <pc:docMk/>
            <pc:sldMk cId="3669062327" sldId="719"/>
            <ac:picMk id="9" creationId="{9F74D303-A6FB-E321-8E57-758EFF6816CF}"/>
          </ac:picMkLst>
        </pc:picChg>
      </pc:sldChg>
      <pc:sldChg chg="addSp delSp modSp add mod modAnim modNotesTx">
        <pc:chgData name="Victor da Silva Carvalho" userId="b36c3d71-31af-49d3-93ac-472c0145821b" providerId="ADAL" clId="{146592ED-6A32-4DE4-A17E-10DB076DAE9F}" dt="2023-03-07T17:59:38.285" v="13196" actId="12"/>
        <pc:sldMkLst>
          <pc:docMk/>
          <pc:sldMk cId="3459663318" sldId="720"/>
        </pc:sldMkLst>
        <pc:spChg chg="del">
          <ac:chgData name="Victor da Silva Carvalho" userId="b36c3d71-31af-49d3-93ac-472c0145821b" providerId="ADAL" clId="{146592ED-6A32-4DE4-A17E-10DB076DAE9F}" dt="2023-03-03T19:39:32.081" v="4999" actId="478"/>
          <ac:spMkLst>
            <pc:docMk/>
            <pc:sldMk cId="3459663318" sldId="720"/>
            <ac:spMk id="2" creationId="{B5BE1AB5-7BF8-F23B-9393-C3E7BC0386DD}"/>
          </ac:spMkLst>
        </pc:spChg>
        <pc:spChg chg="mod">
          <ac:chgData name="Victor da Silva Carvalho" userId="b36c3d71-31af-49d3-93ac-472c0145821b" providerId="ADAL" clId="{146592ED-6A32-4DE4-A17E-10DB076DAE9F}" dt="2023-03-03T19:35:01.613" v="4985" actId="20577"/>
          <ac:spMkLst>
            <pc:docMk/>
            <pc:sldMk cId="3459663318" sldId="720"/>
            <ac:spMk id="4" creationId="{5945E5A9-E5D8-F180-8932-7805C8F5DDAB}"/>
          </ac:spMkLst>
        </pc:spChg>
        <pc:spChg chg="add del">
          <ac:chgData name="Victor da Silva Carvalho" userId="b36c3d71-31af-49d3-93ac-472c0145821b" providerId="ADAL" clId="{146592ED-6A32-4DE4-A17E-10DB076DAE9F}" dt="2023-03-03T19:39:48.435" v="5002" actId="22"/>
          <ac:spMkLst>
            <pc:docMk/>
            <pc:sldMk cId="3459663318" sldId="720"/>
            <ac:spMk id="5" creationId="{E7A45C68-D725-3990-2B1B-309296363F84}"/>
          </ac:spMkLst>
        </pc:spChg>
        <pc:spChg chg="del">
          <ac:chgData name="Victor da Silva Carvalho" userId="b36c3d71-31af-49d3-93ac-472c0145821b" providerId="ADAL" clId="{146592ED-6A32-4DE4-A17E-10DB076DAE9F}" dt="2023-03-03T19:39:32.081" v="4999" actId="478"/>
          <ac:spMkLst>
            <pc:docMk/>
            <pc:sldMk cId="3459663318" sldId="720"/>
            <ac:spMk id="7" creationId="{CF6EC56A-0C29-63E5-9637-6C57B32B0252}"/>
          </ac:spMkLst>
        </pc:spChg>
        <pc:spChg chg="del">
          <ac:chgData name="Victor da Silva Carvalho" userId="b36c3d71-31af-49d3-93ac-472c0145821b" providerId="ADAL" clId="{146592ED-6A32-4DE4-A17E-10DB076DAE9F}" dt="2023-03-03T19:39:32.081" v="4999" actId="478"/>
          <ac:spMkLst>
            <pc:docMk/>
            <pc:sldMk cId="3459663318" sldId="720"/>
            <ac:spMk id="10" creationId="{FC0BC7B8-532D-3178-0020-4F8983603EC9}"/>
          </ac:spMkLst>
        </pc:spChg>
        <pc:picChg chg="del">
          <ac:chgData name="Victor da Silva Carvalho" userId="b36c3d71-31af-49d3-93ac-472c0145821b" providerId="ADAL" clId="{146592ED-6A32-4DE4-A17E-10DB076DAE9F}" dt="2023-03-03T19:39:32.081" v="4999" actId="478"/>
          <ac:picMkLst>
            <pc:docMk/>
            <pc:sldMk cId="3459663318" sldId="720"/>
            <ac:picMk id="9" creationId="{9F74D303-A6FB-E321-8E57-758EFF6816CF}"/>
          </ac:picMkLst>
        </pc:picChg>
        <pc:picChg chg="add mod">
          <ac:chgData name="Victor da Silva Carvalho" userId="b36c3d71-31af-49d3-93ac-472c0145821b" providerId="ADAL" clId="{146592ED-6A32-4DE4-A17E-10DB076DAE9F}" dt="2023-03-03T19:40:14.028" v="5011" actId="1076"/>
          <ac:picMkLst>
            <pc:docMk/>
            <pc:sldMk cId="3459663318" sldId="720"/>
            <ac:picMk id="11" creationId="{6529FDA8-A8AF-4072-8E4B-CAEF5C22DA66}"/>
          </ac:picMkLst>
        </pc:picChg>
        <pc:picChg chg="add mod">
          <ac:chgData name="Victor da Silva Carvalho" userId="b36c3d71-31af-49d3-93ac-472c0145821b" providerId="ADAL" clId="{146592ED-6A32-4DE4-A17E-10DB076DAE9F}" dt="2023-03-03T19:40:13.119" v="5010" actId="1076"/>
          <ac:picMkLst>
            <pc:docMk/>
            <pc:sldMk cId="3459663318" sldId="720"/>
            <ac:picMk id="12" creationId="{66DFB580-BA2C-3E4E-6426-DB6197AD6FE6}"/>
          </ac:picMkLst>
        </pc:picChg>
      </pc:sldChg>
      <pc:sldChg chg="addSp delSp modSp add mod modNotesTx">
        <pc:chgData name="Victor da Silva Carvalho" userId="b36c3d71-31af-49d3-93ac-472c0145821b" providerId="ADAL" clId="{146592ED-6A32-4DE4-A17E-10DB076DAE9F}" dt="2023-03-07T17:57:26.152" v="13167" actId="20577"/>
        <pc:sldMkLst>
          <pc:docMk/>
          <pc:sldMk cId="1763752137" sldId="721"/>
        </pc:sldMkLst>
        <pc:spChg chg="del">
          <ac:chgData name="Victor da Silva Carvalho" userId="b36c3d71-31af-49d3-93ac-472c0145821b" providerId="ADAL" clId="{146592ED-6A32-4DE4-A17E-10DB076DAE9F}" dt="2023-03-03T19:24:57.799" v="4933" actId="478"/>
          <ac:spMkLst>
            <pc:docMk/>
            <pc:sldMk cId="1763752137" sldId="721"/>
            <ac:spMk id="5" creationId="{1C782F9E-7F0F-072F-A13C-C6FBC8EDFFE9}"/>
          </ac:spMkLst>
        </pc:spChg>
        <pc:spChg chg="del mod">
          <ac:chgData name="Victor da Silva Carvalho" userId="b36c3d71-31af-49d3-93ac-472c0145821b" providerId="ADAL" clId="{146592ED-6A32-4DE4-A17E-10DB076DAE9F}" dt="2023-03-03T19:24:57.799" v="4933" actId="478"/>
          <ac:spMkLst>
            <pc:docMk/>
            <pc:sldMk cId="1763752137" sldId="721"/>
            <ac:spMk id="11" creationId="{97B9D587-9369-DB5F-E48F-97573FFEDDA4}"/>
          </ac:spMkLst>
        </pc:spChg>
        <pc:spChg chg="del mod">
          <ac:chgData name="Victor da Silva Carvalho" userId="b36c3d71-31af-49d3-93ac-472c0145821b" providerId="ADAL" clId="{146592ED-6A32-4DE4-A17E-10DB076DAE9F}" dt="2023-03-03T19:24:57.799" v="4933" actId="478"/>
          <ac:spMkLst>
            <pc:docMk/>
            <pc:sldMk cId="1763752137" sldId="721"/>
            <ac:spMk id="12" creationId="{A3B82AE0-DFAA-D144-2000-070BD86D288C}"/>
          </ac:spMkLst>
        </pc:spChg>
        <pc:spChg chg="del mod">
          <ac:chgData name="Victor da Silva Carvalho" userId="b36c3d71-31af-49d3-93ac-472c0145821b" providerId="ADAL" clId="{146592ED-6A32-4DE4-A17E-10DB076DAE9F}" dt="2023-03-03T19:24:57.799" v="4933" actId="478"/>
          <ac:spMkLst>
            <pc:docMk/>
            <pc:sldMk cId="1763752137" sldId="721"/>
            <ac:spMk id="15" creationId="{36F511AE-580C-6210-E9C1-0AE92048ADFD}"/>
          </ac:spMkLst>
        </pc:spChg>
        <pc:spChg chg="mod">
          <ac:chgData name="Victor da Silva Carvalho" userId="b36c3d71-31af-49d3-93ac-472c0145821b" providerId="ADAL" clId="{146592ED-6A32-4DE4-A17E-10DB076DAE9F}" dt="2023-03-03T19:25:37.606" v="4956" actId="20577"/>
          <ac:spMkLst>
            <pc:docMk/>
            <pc:sldMk cId="1763752137" sldId="721"/>
            <ac:spMk id="26" creationId="{7E2F99BD-4331-028C-EAC9-180B41FB96C7}"/>
          </ac:spMkLst>
        </pc:spChg>
        <pc:graphicFrameChg chg="add mod">
          <ac:chgData name="Victor da Silva Carvalho" userId="b36c3d71-31af-49d3-93ac-472c0145821b" providerId="ADAL" clId="{146592ED-6A32-4DE4-A17E-10DB076DAE9F}" dt="2023-03-03T19:25:03.944" v="4936"/>
          <ac:graphicFrameMkLst>
            <pc:docMk/>
            <pc:sldMk cId="1763752137" sldId="721"/>
            <ac:graphicFrameMk id="4" creationId="{0A9A6607-689E-4138-ADA1-F52D6DC7E82A}"/>
          </ac:graphicFrameMkLst>
        </pc:graphicFrameChg>
        <pc:picChg chg="del">
          <ac:chgData name="Victor da Silva Carvalho" userId="b36c3d71-31af-49d3-93ac-472c0145821b" providerId="ADAL" clId="{146592ED-6A32-4DE4-A17E-10DB076DAE9F}" dt="2023-03-03T19:24:34.572" v="4925" actId="478"/>
          <ac:picMkLst>
            <pc:docMk/>
            <pc:sldMk cId="1763752137" sldId="721"/>
            <ac:picMk id="2" creationId="{02B3A8B9-74DC-E10B-D786-321FE7F87BD5}"/>
          </ac:picMkLst>
        </pc:picChg>
        <pc:picChg chg="add mod">
          <ac:chgData name="Victor da Silva Carvalho" userId="b36c3d71-31af-49d3-93ac-472c0145821b" providerId="ADAL" clId="{146592ED-6A32-4DE4-A17E-10DB076DAE9F}" dt="2023-03-03T19:24:41.874" v="4929" actId="1076"/>
          <ac:picMkLst>
            <pc:docMk/>
            <pc:sldMk cId="1763752137" sldId="721"/>
            <ac:picMk id="3" creationId="{1B38563D-009B-F73B-AEFF-D9FE92F29E1F}"/>
          </ac:picMkLst>
        </pc:picChg>
        <pc:picChg chg="add mod">
          <ac:chgData name="Victor da Silva Carvalho" userId="b36c3d71-31af-49d3-93ac-472c0145821b" providerId="ADAL" clId="{146592ED-6A32-4DE4-A17E-10DB076DAE9F}" dt="2023-03-03T19:25:30.493" v="4941" actId="1076"/>
          <ac:picMkLst>
            <pc:docMk/>
            <pc:sldMk cId="1763752137" sldId="721"/>
            <ac:picMk id="6" creationId="{C5746EDB-7D6A-CDC0-67B0-FC5A1F7AFD22}"/>
          </ac:picMkLst>
        </pc:picChg>
        <pc:cxnChg chg="add mod">
          <ac:chgData name="Victor da Silva Carvalho" userId="b36c3d71-31af-49d3-93ac-472c0145821b" providerId="ADAL" clId="{146592ED-6A32-4DE4-A17E-10DB076DAE9F}" dt="2023-03-03T19:25:33.148" v="4942" actId="1076"/>
          <ac:cxnSpMkLst>
            <pc:docMk/>
            <pc:sldMk cId="1763752137" sldId="721"/>
            <ac:cxnSpMk id="7" creationId="{E868A630-9F07-EF77-BBC0-9CD67370CCA6}"/>
          </ac:cxnSpMkLst>
        </pc:cxnChg>
      </pc:sldChg>
      <pc:sldChg chg="addSp delSp modSp add mod delAnim modAnim modNotesTx">
        <pc:chgData name="Victor da Silva Carvalho" userId="b36c3d71-31af-49d3-93ac-472c0145821b" providerId="ADAL" clId="{146592ED-6A32-4DE4-A17E-10DB076DAE9F}" dt="2023-03-08T14:38:08.242" v="13546" actId="1036"/>
        <pc:sldMkLst>
          <pc:docMk/>
          <pc:sldMk cId="667725444" sldId="722"/>
        </pc:sldMkLst>
        <pc:spChg chg="mod">
          <ac:chgData name="Victor da Silva Carvalho" userId="b36c3d71-31af-49d3-93ac-472c0145821b" providerId="ADAL" clId="{146592ED-6A32-4DE4-A17E-10DB076DAE9F}" dt="2023-03-03T19:41:01.939" v="5037" actId="20577"/>
          <ac:spMkLst>
            <pc:docMk/>
            <pc:sldMk cId="667725444" sldId="722"/>
            <ac:spMk id="4" creationId="{5945E5A9-E5D8-F180-8932-7805C8F5DDAB}"/>
          </ac:spMkLst>
        </pc:spChg>
        <pc:picChg chg="add mod">
          <ac:chgData name="Victor da Silva Carvalho" userId="b36c3d71-31af-49d3-93ac-472c0145821b" providerId="ADAL" clId="{146592ED-6A32-4DE4-A17E-10DB076DAE9F}" dt="2023-03-03T19:43:07.968" v="5064" actId="1076"/>
          <ac:picMkLst>
            <pc:docMk/>
            <pc:sldMk cId="667725444" sldId="722"/>
            <ac:picMk id="2" creationId="{2638E8FF-F8B6-2F87-83A7-582ECD8837EA}"/>
          </ac:picMkLst>
        </pc:picChg>
        <pc:picChg chg="add mod">
          <ac:chgData name="Victor da Silva Carvalho" userId="b36c3d71-31af-49d3-93ac-472c0145821b" providerId="ADAL" clId="{146592ED-6A32-4DE4-A17E-10DB076DAE9F}" dt="2023-03-03T19:42:32.359" v="5055" actId="1076"/>
          <ac:picMkLst>
            <pc:docMk/>
            <pc:sldMk cId="667725444" sldId="722"/>
            <ac:picMk id="3" creationId="{39373BDA-A64F-0E6A-7498-527B631CFF7F}"/>
          </ac:picMkLst>
        </pc:picChg>
        <pc:picChg chg="add mod">
          <ac:chgData name="Victor da Silva Carvalho" userId="b36c3d71-31af-49d3-93ac-472c0145821b" providerId="ADAL" clId="{146592ED-6A32-4DE4-A17E-10DB076DAE9F}" dt="2023-03-08T14:38:08.242" v="13546" actId="1036"/>
          <ac:picMkLst>
            <pc:docMk/>
            <pc:sldMk cId="667725444" sldId="722"/>
            <ac:picMk id="5" creationId="{2FA6418D-2FA7-7DE2-2B8E-B3B6C1982AFD}"/>
          </ac:picMkLst>
        </pc:picChg>
        <pc:picChg chg="del">
          <ac:chgData name="Victor da Silva Carvalho" userId="b36c3d71-31af-49d3-93ac-472c0145821b" providerId="ADAL" clId="{146592ED-6A32-4DE4-A17E-10DB076DAE9F}" dt="2023-03-03T19:41:12.867" v="5038" actId="478"/>
          <ac:picMkLst>
            <pc:docMk/>
            <pc:sldMk cId="667725444" sldId="722"/>
            <ac:picMk id="11" creationId="{6529FDA8-A8AF-4072-8E4B-CAEF5C22DA66}"/>
          </ac:picMkLst>
        </pc:picChg>
        <pc:picChg chg="del">
          <ac:chgData name="Victor da Silva Carvalho" userId="b36c3d71-31af-49d3-93ac-472c0145821b" providerId="ADAL" clId="{146592ED-6A32-4DE4-A17E-10DB076DAE9F}" dt="2023-03-03T19:41:15.272" v="5039" actId="478"/>
          <ac:picMkLst>
            <pc:docMk/>
            <pc:sldMk cId="667725444" sldId="722"/>
            <ac:picMk id="12" creationId="{66DFB580-BA2C-3E4E-6426-DB6197AD6FE6}"/>
          </ac:picMkLst>
        </pc:picChg>
      </pc:sldChg>
      <pc:sldChg chg="addSp delSp modSp add mod delAnim modAnim modNotesTx">
        <pc:chgData name="Victor da Silva Carvalho" userId="b36c3d71-31af-49d3-93ac-472c0145821b" providerId="ADAL" clId="{146592ED-6A32-4DE4-A17E-10DB076DAE9F}" dt="2023-03-07T15:55:43.652" v="12202" actId="1035"/>
        <pc:sldMkLst>
          <pc:docMk/>
          <pc:sldMk cId="1588165090" sldId="723"/>
        </pc:sldMkLst>
        <pc:spChg chg="add mod">
          <ac:chgData name="Victor da Silva Carvalho" userId="b36c3d71-31af-49d3-93ac-472c0145821b" providerId="ADAL" clId="{146592ED-6A32-4DE4-A17E-10DB076DAE9F}" dt="2023-03-03T19:46:10.601" v="5088" actId="692"/>
          <ac:spMkLst>
            <pc:docMk/>
            <pc:sldMk cId="1588165090" sldId="723"/>
            <ac:spMk id="10" creationId="{B80D4E2D-77C9-586D-B08D-8B8F59514705}"/>
          </ac:spMkLst>
        </pc:spChg>
        <pc:spChg chg="add mod">
          <ac:chgData name="Victor da Silva Carvalho" userId="b36c3d71-31af-49d3-93ac-472c0145821b" providerId="ADAL" clId="{146592ED-6A32-4DE4-A17E-10DB076DAE9F}" dt="2023-03-07T15:55:40.064" v="12191" actId="1035"/>
          <ac:spMkLst>
            <pc:docMk/>
            <pc:sldMk cId="1588165090" sldId="723"/>
            <ac:spMk id="11" creationId="{F276AB49-8CCB-002B-17DB-2D25C3DF5F1B}"/>
          </ac:spMkLst>
        </pc:spChg>
        <pc:spChg chg="add mod">
          <ac:chgData name="Victor da Silva Carvalho" userId="b36c3d71-31af-49d3-93ac-472c0145821b" providerId="ADAL" clId="{146592ED-6A32-4DE4-A17E-10DB076DAE9F}" dt="2023-03-07T15:55:43.652" v="12202" actId="1035"/>
          <ac:spMkLst>
            <pc:docMk/>
            <pc:sldMk cId="1588165090" sldId="723"/>
            <ac:spMk id="14" creationId="{6BB66F02-B751-09AE-2556-5FE18A803BA2}"/>
          </ac:spMkLst>
        </pc:spChg>
        <pc:spChg chg="add mod">
          <ac:chgData name="Victor da Silva Carvalho" userId="b36c3d71-31af-49d3-93ac-472c0145821b" providerId="ADAL" clId="{146592ED-6A32-4DE4-A17E-10DB076DAE9F}" dt="2023-03-07T15:55:43.652" v="12202" actId="1035"/>
          <ac:spMkLst>
            <pc:docMk/>
            <pc:sldMk cId="1588165090" sldId="723"/>
            <ac:spMk id="15" creationId="{00211231-787F-DBF2-B501-8B1A95791985}"/>
          </ac:spMkLst>
        </pc:spChg>
        <pc:picChg chg="del">
          <ac:chgData name="Victor da Silva Carvalho" userId="b36c3d71-31af-49d3-93ac-472c0145821b" providerId="ADAL" clId="{146592ED-6A32-4DE4-A17E-10DB076DAE9F}" dt="2023-03-03T19:44:42.034" v="5070" actId="478"/>
          <ac:picMkLst>
            <pc:docMk/>
            <pc:sldMk cId="1588165090" sldId="723"/>
            <ac:picMk id="2" creationId="{2638E8FF-F8B6-2F87-83A7-582ECD8837EA}"/>
          </ac:picMkLst>
        </pc:picChg>
        <pc:picChg chg="del">
          <ac:chgData name="Victor da Silva Carvalho" userId="b36c3d71-31af-49d3-93ac-472c0145821b" providerId="ADAL" clId="{146592ED-6A32-4DE4-A17E-10DB076DAE9F}" dt="2023-03-03T19:44:42.034" v="5070" actId="478"/>
          <ac:picMkLst>
            <pc:docMk/>
            <pc:sldMk cId="1588165090" sldId="723"/>
            <ac:picMk id="3" creationId="{39373BDA-A64F-0E6A-7498-527B631CFF7F}"/>
          </ac:picMkLst>
        </pc:picChg>
        <pc:picChg chg="del">
          <ac:chgData name="Victor da Silva Carvalho" userId="b36c3d71-31af-49d3-93ac-472c0145821b" providerId="ADAL" clId="{146592ED-6A32-4DE4-A17E-10DB076DAE9F}" dt="2023-03-03T19:44:42.034" v="5070" actId="478"/>
          <ac:picMkLst>
            <pc:docMk/>
            <pc:sldMk cId="1588165090" sldId="723"/>
            <ac:picMk id="5" creationId="{2FA6418D-2FA7-7DE2-2B8E-B3B6C1982AFD}"/>
          </ac:picMkLst>
        </pc:picChg>
        <pc:picChg chg="add mod">
          <ac:chgData name="Victor da Silva Carvalho" userId="b36c3d71-31af-49d3-93ac-472c0145821b" providerId="ADAL" clId="{146592ED-6A32-4DE4-A17E-10DB076DAE9F}" dt="2023-03-07T15:55:40.064" v="12191" actId="1035"/>
          <ac:picMkLst>
            <pc:docMk/>
            <pc:sldMk cId="1588165090" sldId="723"/>
            <ac:picMk id="7" creationId="{10B3E83F-1E92-5C5B-39B9-AC3CA8AA7A72}"/>
          </ac:picMkLst>
        </pc:picChg>
        <pc:picChg chg="add del mod">
          <ac:chgData name="Victor da Silva Carvalho" userId="b36c3d71-31af-49d3-93ac-472c0145821b" providerId="ADAL" clId="{146592ED-6A32-4DE4-A17E-10DB076DAE9F}" dt="2023-03-03T19:49:36.945" v="5098" actId="478"/>
          <ac:picMkLst>
            <pc:docMk/>
            <pc:sldMk cId="1588165090" sldId="723"/>
            <ac:picMk id="9" creationId="{F46DCBB4-5507-AEF8-8906-C6EE96C8C8AB}"/>
          </ac:picMkLst>
        </pc:picChg>
        <pc:picChg chg="add del mod">
          <ac:chgData name="Victor da Silva Carvalho" userId="b36c3d71-31af-49d3-93ac-472c0145821b" providerId="ADAL" clId="{146592ED-6A32-4DE4-A17E-10DB076DAE9F}" dt="2023-03-03T19:49:55.898" v="5102" actId="478"/>
          <ac:picMkLst>
            <pc:docMk/>
            <pc:sldMk cId="1588165090" sldId="723"/>
            <ac:picMk id="12" creationId="{080D9CE5-FABE-5CB1-05AB-BA2B6ED1AFD4}"/>
          </ac:picMkLst>
        </pc:picChg>
        <pc:picChg chg="add mod ord">
          <ac:chgData name="Victor da Silva Carvalho" userId="b36c3d71-31af-49d3-93ac-472c0145821b" providerId="ADAL" clId="{146592ED-6A32-4DE4-A17E-10DB076DAE9F}" dt="2023-03-03T19:50:17.043" v="5108" actId="1076"/>
          <ac:picMkLst>
            <pc:docMk/>
            <pc:sldMk cId="1588165090" sldId="723"/>
            <ac:picMk id="13" creationId="{62E6AAA5-61B2-B426-1588-AE9100D34A34}"/>
          </ac:picMkLst>
        </pc:picChg>
      </pc:sldChg>
      <pc:sldChg chg="addSp delSp modSp add mod delAnim modNotesTx">
        <pc:chgData name="Victor da Silva Carvalho" userId="b36c3d71-31af-49d3-93ac-472c0145821b" providerId="ADAL" clId="{146592ED-6A32-4DE4-A17E-10DB076DAE9F}" dt="2023-03-07T18:01:42.938" v="13204" actId="12"/>
        <pc:sldMkLst>
          <pc:docMk/>
          <pc:sldMk cId="4142264114" sldId="724"/>
        </pc:sldMkLst>
        <pc:spChg chg="add mod">
          <ac:chgData name="Victor da Silva Carvalho" userId="b36c3d71-31af-49d3-93ac-472c0145821b" providerId="ADAL" clId="{146592ED-6A32-4DE4-A17E-10DB076DAE9F}" dt="2023-03-06T19:05:43.536" v="10404" actId="20577"/>
          <ac:spMkLst>
            <pc:docMk/>
            <pc:sldMk cId="4142264114" sldId="724"/>
            <ac:spMk id="2" creationId="{D785CA04-17AB-27FE-D6DB-6DB31675CD2D}"/>
          </ac:spMkLst>
        </pc:spChg>
        <pc:spChg chg="add mod">
          <ac:chgData name="Victor da Silva Carvalho" userId="b36c3d71-31af-49d3-93ac-472c0145821b" providerId="ADAL" clId="{146592ED-6A32-4DE4-A17E-10DB076DAE9F}" dt="2023-03-03T20:04:50.755" v="5360" actId="1076"/>
          <ac:spMkLst>
            <pc:docMk/>
            <pc:sldMk cId="4142264114" sldId="724"/>
            <ac:spMk id="3" creationId="{B9BC563E-4CE5-E114-445F-F30632F2F698}"/>
          </ac:spMkLst>
        </pc:spChg>
        <pc:spChg chg="mod">
          <ac:chgData name="Victor da Silva Carvalho" userId="b36c3d71-31af-49d3-93ac-472c0145821b" providerId="ADAL" clId="{146592ED-6A32-4DE4-A17E-10DB076DAE9F}" dt="2023-03-03T19:55:35.605" v="5261" actId="20577"/>
          <ac:spMkLst>
            <pc:docMk/>
            <pc:sldMk cId="4142264114" sldId="724"/>
            <ac:spMk id="4" creationId="{5945E5A9-E5D8-F180-8932-7805C8F5DDAB}"/>
          </ac:spMkLst>
        </pc:spChg>
        <pc:spChg chg="del">
          <ac:chgData name="Victor da Silva Carvalho" userId="b36c3d71-31af-49d3-93ac-472c0145821b" providerId="ADAL" clId="{146592ED-6A32-4DE4-A17E-10DB076DAE9F}" dt="2023-03-03T19:55:47.631" v="5267" actId="478"/>
          <ac:spMkLst>
            <pc:docMk/>
            <pc:sldMk cId="4142264114" sldId="724"/>
            <ac:spMk id="10" creationId="{B80D4E2D-77C9-586D-B08D-8B8F59514705}"/>
          </ac:spMkLst>
        </pc:spChg>
        <pc:spChg chg="del">
          <ac:chgData name="Victor da Silva Carvalho" userId="b36c3d71-31af-49d3-93ac-472c0145821b" providerId="ADAL" clId="{146592ED-6A32-4DE4-A17E-10DB076DAE9F}" dt="2023-03-03T19:55:48.021" v="5268" actId="478"/>
          <ac:spMkLst>
            <pc:docMk/>
            <pc:sldMk cId="4142264114" sldId="724"/>
            <ac:spMk id="11" creationId="{F276AB49-8CCB-002B-17DB-2D25C3DF5F1B}"/>
          </ac:spMkLst>
        </pc:spChg>
        <pc:spChg chg="del">
          <ac:chgData name="Victor da Silva Carvalho" userId="b36c3d71-31af-49d3-93ac-472c0145821b" providerId="ADAL" clId="{146592ED-6A32-4DE4-A17E-10DB076DAE9F}" dt="2023-03-03T19:55:46.289" v="5266" actId="478"/>
          <ac:spMkLst>
            <pc:docMk/>
            <pc:sldMk cId="4142264114" sldId="724"/>
            <ac:spMk id="14" creationId="{6BB66F02-B751-09AE-2556-5FE18A803BA2}"/>
          </ac:spMkLst>
        </pc:spChg>
        <pc:spChg chg="del mod">
          <ac:chgData name="Victor da Silva Carvalho" userId="b36c3d71-31af-49d3-93ac-472c0145821b" providerId="ADAL" clId="{146592ED-6A32-4DE4-A17E-10DB076DAE9F}" dt="2023-03-03T19:55:45.873" v="5265" actId="478"/>
          <ac:spMkLst>
            <pc:docMk/>
            <pc:sldMk cId="4142264114" sldId="724"/>
            <ac:spMk id="15" creationId="{00211231-787F-DBF2-B501-8B1A95791985}"/>
          </ac:spMkLst>
        </pc:spChg>
        <pc:graphicFrameChg chg="add del mod">
          <ac:chgData name="Victor da Silva Carvalho" userId="b36c3d71-31af-49d3-93ac-472c0145821b" providerId="ADAL" clId="{146592ED-6A32-4DE4-A17E-10DB076DAE9F}" dt="2023-03-03T19:58:28.067" v="5289"/>
          <ac:graphicFrameMkLst>
            <pc:docMk/>
            <pc:sldMk cId="4142264114" sldId="724"/>
            <ac:graphicFrameMk id="5" creationId="{A33A0578-ED64-6F24-BA05-DE02A9FB47A7}"/>
          </ac:graphicFrameMkLst>
        </pc:graphicFrameChg>
        <pc:graphicFrameChg chg="add del mod">
          <ac:chgData name="Victor da Silva Carvalho" userId="b36c3d71-31af-49d3-93ac-472c0145821b" providerId="ADAL" clId="{146592ED-6A32-4DE4-A17E-10DB076DAE9F}" dt="2023-03-03T19:58:31.244" v="5291"/>
          <ac:graphicFrameMkLst>
            <pc:docMk/>
            <pc:sldMk cId="4142264114" sldId="724"/>
            <ac:graphicFrameMk id="9" creationId="{44FB2575-F433-93B6-7D24-D979BAA8F5A6}"/>
          </ac:graphicFrameMkLst>
        </pc:graphicFrameChg>
        <pc:picChg chg="del">
          <ac:chgData name="Victor da Silva Carvalho" userId="b36c3d71-31af-49d3-93ac-472c0145821b" providerId="ADAL" clId="{146592ED-6A32-4DE4-A17E-10DB076DAE9F}" dt="2023-03-03T19:55:44.506" v="5263" actId="478"/>
          <ac:picMkLst>
            <pc:docMk/>
            <pc:sldMk cId="4142264114" sldId="724"/>
            <ac:picMk id="7" creationId="{10B3E83F-1E92-5C5B-39B9-AC3CA8AA7A72}"/>
          </ac:picMkLst>
        </pc:picChg>
        <pc:picChg chg="del">
          <ac:chgData name="Victor da Silva Carvalho" userId="b36c3d71-31af-49d3-93ac-472c0145821b" providerId="ADAL" clId="{146592ED-6A32-4DE4-A17E-10DB076DAE9F}" dt="2023-03-03T19:55:43.940" v="5262" actId="478"/>
          <ac:picMkLst>
            <pc:docMk/>
            <pc:sldMk cId="4142264114" sldId="724"/>
            <ac:picMk id="13" creationId="{62E6AAA5-61B2-B426-1588-AE9100D34A34}"/>
          </ac:picMkLst>
        </pc:picChg>
      </pc:sldChg>
      <pc:sldChg chg="modSp add mod modNotesTx">
        <pc:chgData name="Victor da Silva Carvalho" userId="b36c3d71-31af-49d3-93ac-472c0145821b" providerId="ADAL" clId="{146592ED-6A32-4DE4-A17E-10DB076DAE9F}" dt="2023-03-09T13:37:52.957" v="13559" actId="20577"/>
        <pc:sldMkLst>
          <pc:docMk/>
          <pc:sldMk cId="481748322" sldId="725"/>
        </pc:sldMkLst>
        <pc:spChg chg="mod">
          <ac:chgData name="Victor da Silva Carvalho" userId="b36c3d71-31af-49d3-93ac-472c0145821b" providerId="ADAL" clId="{146592ED-6A32-4DE4-A17E-10DB076DAE9F}" dt="2023-03-09T13:37:52.957" v="13559" actId="20577"/>
          <ac:spMkLst>
            <pc:docMk/>
            <pc:sldMk cId="481748322" sldId="725"/>
            <ac:spMk id="2" creationId="{D785CA04-17AB-27FE-D6DB-6DB31675CD2D}"/>
          </ac:spMkLst>
        </pc:spChg>
        <pc:spChg chg="mod">
          <ac:chgData name="Victor da Silva Carvalho" userId="b36c3d71-31af-49d3-93ac-472c0145821b" providerId="ADAL" clId="{146592ED-6A32-4DE4-A17E-10DB076DAE9F}" dt="2023-03-03T20:04:53.649" v="5361" actId="1076"/>
          <ac:spMkLst>
            <pc:docMk/>
            <pc:sldMk cId="481748322" sldId="725"/>
            <ac:spMk id="3" creationId="{B9BC563E-4CE5-E114-445F-F30632F2F698}"/>
          </ac:spMkLst>
        </pc:spChg>
      </pc:sldChg>
      <pc:sldChg chg="modSp add mod modNotesTx">
        <pc:chgData name="Victor da Silva Carvalho" userId="b36c3d71-31af-49d3-93ac-472c0145821b" providerId="ADAL" clId="{146592ED-6A32-4DE4-A17E-10DB076DAE9F}" dt="2023-03-06T19:07:25.520" v="10567" actId="20577"/>
        <pc:sldMkLst>
          <pc:docMk/>
          <pc:sldMk cId="257780080" sldId="726"/>
        </pc:sldMkLst>
        <pc:spChg chg="mod">
          <ac:chgData name="Victor da Silva Carvalho" userId="b36c3d71-31af-49d3-93ac-472c0145821b" providerId="ADAL" clId="{146592ED-6A32-4DE4-A17E-10DB076DAE9F}" dt="2023-03-03T20:05:14.545" v="5364" actId="20577"/>
          <ac:spMkLst>
            <pc:docMk/>
            <pc:sldMk cId="257780080" sldId="726"/>
            <ac:spMk id="2" creationId="{D785CA04-17AB-27FE-D6DB-6DB31675CD2D}"/>
          </ac:spMkLst>
        </pc:spChg>
        <pc:spChg chg="mod">
          <ac:chgData name="Victor da Silva Carvalho" userId="b36c3d71-31af-49d3-93ac-472c0145821b" providerId="ADAL" clId="{146592ED-6A32-4DE4-A17E-10DB076DAE9F}" dt="2023-03-03T20:05:41.669" v="5366" actId="113"/>
          <ac:spMkLst>
            <pc:docMk/>
            <pc:sldMk cId="257780080" sldId="726"/>
            <ac:spMk id="3" creationId="{B9BC563E-4CE5-E114-445F-F30632F2F698}"/>
          </ac:spMkLst>
        </pc:spChg>
      </pc:sldChg>
      <pc:sldChg chg="addSp delSp modSp add mod ord delAnim modNotesTx">
        <pc:chgData name="Victor da Silva Carvalho" userId="b36c3d71-31af-49d3-93ac-472c0145821b" providerId="ADAL" clId="{146592ED-6A32-4DE4-A17E-10DB076DAE9F}" dt="2023-03-07T18:01:56.718" v="13205" actId="12"/>
        <pc:sldMkLst>
          <pc:docMk/>
          <pc:sldMk cId="3535382469" sldId="727"/>
        </pc:sldMkLst>
        <pc:spChg chg="del mod">
          <ac:chgData name="Victor da Silva Carvalho" userId="b36c3d71-31af-49d3-93ac-472c0145821b" providerId="ADAL" clId="{146592ED-6A32-4DE4-A17E-10DB076DAE9F}" dt="2023-03-07T17:36:19.343" v="12204" actId="478"/>
          <ac:spMkLst>
            <pc:docMk/>
            <pc:sldMk cId="3535382469" sldId="727"/>
            <ac:spMk id="2" creationId="{B5BE1AB5-7BF8-F23B-9393-C3E7BC0386DD}"/>
          </ac:spMkLst>
        </pc:spChg>
        <pc:spChg chg="del">
          <ac:chgData name="Victor da Silva Carvalho" userId="b36c3d71-31af-49d3-93ac-472c0145821b" providerId="ADAL" clId="{146592ED-6A32-4DE4-A17E-10DB076DAE9F}" dt="2023-03-03T20:06:53.996" v="5408" actId="478"/>
          <ac:spMkLst>
            <pc:docMk/>
            <pc:sldMk cId="3535382469" sldId="727"/>
            <ac:spMk id="3" creationId="{71158E97-94AD-5450-A7DC-3C00751FD84F}"/>
          </ac:spMkLst>
        </pc:spChg>
        <pc:spChg chg="mod">
          <ac:chgData name="Victor da Silva Carvalho" userId="b36c3d71-31af-49d3-93ac-472c0145821b" providerId="ADAL" clId="{146592ED-6A32-4DE4-A17E-10DB076DAE9F}" dt="2023-03-07T17:37:08.723" v="12234" actId="1036"/>
          <ac:spMkLst>
            <pc:docMk/>
            <pc:sldMk cId="3535382469" sldId="727"/>
            <ac:spMk id="4" creationId="{5945E5A9-E5D8-F180-8932-7805C8F5DDAB}"/>
          </ac:spMkLst>
        </pc:spChg>
        <pc:spChg chg="del">
          <ac:chgData name="Victor da Silva Carvalho" userId="b36c3d71-31af-49d3-93ac-472c0145821b" providerId="ADAL" clId="{146592ED-6A32-4DE4-A17E-10DB076DAE9F}" dt="2023-03-03T20:06:56.009" v="5411" actId="478"/>
          <ac:spMkLst>
            <pc:docMk/>
            <pc:sldMk cId="3535382469" sldId="727"/>
            <ac:spMk id="5" creationId="{3B685161-9DCA-59B2-75E8-13B10F6877E8}"/>
          </ac:spMkLst>
        </pc:spChg>
        <pc:spChg chg="del mod">
          <ac:chgData name="Victor da Silva Carvalho" userId="b36c3d71-31af-49d3-93ac-472c0145821b" providerId="ADAL" clId="{146592ED-6A32-4DE4-A17E-10DB076DAE9F}" dt="2023-03-07T17:36:19.343" v="12204" actId="478"/>
          <ac:spMkLst>
            <pc:docMk/>
            <pc:sldMk cId="3535382469" sldId="727"/>
            <ac:spMk id="7" creationId="{CF6EC56A-0C29-63E5-9637-6C57B32B0252}"/>
          </ac:spMkLst>
        </pc:spChg>
        <pc:spChg chg="del">
          <ac:chgData name="Victor da Silva Carvalho" userId="b36c3d71-31af-49d3-93ac-472c0145821b" providerId="ADAL" clId="{146592ED-6A32-4DE4-A17E-10DB076DAE9F}" dt="2023-03-03T20:07:23.709" v="5412" actId="478"/>
          <ac:spMkLst>
            <pc:docMk/>
            <pc:sldMk cId="3535382469" sldId="727"/>
            <ac:spMk id="10" creationId="{FC0BC7B8-532D-3178-0020-4F8983603EC9}"/>
          </ac:spMkLst>
        </pc:spChg>
        <pc:spChg chg="del">
          <ac:chgData name="Victor da Silva Carvalho" userId="b36c3d71-31af-49d3-93ac-472c0145821b" providerId="ADAL" clId="{146592ED-6A32-4DE4-A17E-10DB076DAE9F}" dt="2023-03-03T20:06:54.614" v="5409" actId="478"/>
          <ac:spMkLst>
            <pc:docMk/>
            <pc:sldMk cId="3535382469" sldId="727"/>
            <ac:spMk id="11" creationId="{82C111C7-4BAE-7F29-D64A-A93671490C81}"/>
          </ac:spMkLst>
        </pc:spChg>
        <pc:spChg chg="add del mod">
          <ac:chgData name="Victor da Silva Carvalho" userId="b36c3d71-31af-49d3-93ac-472c0145821b" providerId="ADAL" clId="{146592ED-6A32-4DE4-A17E-10DB076DAE9F}" dt="2023-03-07T17:36:19.343" v="12204" actId="478"/>
          <ac:spMkLst>
            <pc:docMk/>
            <pc:sldMk cId="3535382469" sldId="727"/>
            <ac:spMk id="12" creationId="{B6D112D8-416E-B4A5-82D3-949F4DEB56B7}"/>
          </ac:spMkLst>
        </pc:spChg>
        <pc:picChg chg="add mod">
          <ac:chgData name="Victor da Silva Carvalho" userId="b36c3d71-31af-49d3-93ac-472c0145821b" providerId="ADAL" clId="{146592ED-6A32-4DE4-A17E-10DB076DAE9F}" dt="2023-03-07T17:37:01.980" v="12222" actId="1076"/>
          <ac:picMkLst>
            <pc:docMk/>
            <pc:sldMk cId="3535382469" sldId="727"/>
            <ac:picMk id="5" creationId="{5C18633C-CBD6-853D-EA5B-903345A14596}"/>
          </ac:picMkLst>
        </pc:picChg>
        <pc:picChg chg="mod">
          <ac:chgData name="Victor da Silva Carvalho" userId="b36c3d71-31af-49d3-93ac-472c0145821b" providerId="ADAL" clId="{146592ED-6A32-4DE4-A17E-10DB076DAE9F}" dt="2023-03-07T17:37:08.723" v="12234" actId="1036"/>
          <ac:picMkLst>
            <pc:docMk/>
            <pc:sldMk cId="3535382469" sldId="727"/>
            <ac:picMk id="8" creationId="{D2B4799E-1A93-6242-6BC2-6DA2EBFFEC5C}"/>
          </ac:picMkLst>
        </pc:picChg>
        <pc:picChg chg="del">
          <ac:chgData name="Victor da Silva Carvalho" userId="b36c3d71-31af-49d3-93ac-472c0145821b" providerId="ADAL" clId="{146592ED-6A32-4DE4-A17E-10DB076DAE9F}" dt="2023-03-03T20:06:55.179" v="5410" actId="478"/>
          <ac:picMkLst>
            <pc:docMk/>
            <pc:sldMk cId="3535382469" sldId="727"/>
            <ac:picMk id="9" creationId="{9F74D303-A6FB-E321-8E57-758EFF6816CF}"/>
          </ac:picMkLst>
        </pc:picChg>
        <pc:cxnChg chg="mod">
          <ac:chgData name="Victor da Silva Carvalho" userId="b36c3d71-31af-49d3-93ac-472c0145821b" providerId="ADAL" clId="{146592ED-6A32-4DE4-A17E-10DB076DAE9F}" dt="2023-03-07T17:37:08.723" v="12234" actId="1036"/>
          <ac:cxnSpMkLst>
            <pc:docMk/>
            <pc:sldMk cId="3535382469" sldId="727"/>
            <ac:cxnSpMk id="6" creationId="{EABEAC9E-7D3B-2A9F-0576-FC582BBE6B23}"/>
          </ac:cxnSpMkLst>
        </pc:cxnChg>
      </pc:sldChg>
      <pc:sldChg chg="addSp delSp modSp add mod ord modAnim modNotesTx">
        <pc:chgData name="Victor da Silva Carvalho" userId="b36c3d71-31af-49d3-93ac-472c0145821b" providerId="ADAL" clId="{146592ED-6A32-4DE4-A17E-10DB076DAE9F}" dt="2023-03-07T18:48:42.808" v="13209" actId="404"/>
        <pc:sldMkLst>
          <pc:docMk/>
          <pc:sldMk cId="834817228" sldId="728"/>
        </pc:sldMkLst>
        <pc:spChg chg="mod">
          <ac:chgData name="Victor da Silva Carvalho" userId="b36c3d71-31af-49d3-93ac-472c0145821b" providerId="ADAL" clId="{146592ED-6A32-4DE4-A17E-10DB076DAE9F}" dt="2023-03-06T19:14:11.773" v="10715" actId="1076"/>
          <ac:spMkLst>
            <pc:docMk/>
            <pc:sldMk cId="834817228" sldId="728"/>
            <ac:spMk id="2" creationId="{B5BE1AB5-7BF8-F23B-9393-C3E7BC0386DD}"/>
          </ac:spMkLst>
        </pc:spChg>
        <pc:spChg chg="add mod">
          <ac:chgData name="Victor da Silva Carvalho" userId="b36c3d71-31af-49d3-93ac-472c0145821b" providerId="ADAL" clId="{146592ED-6A32-4DE4-A17E-10DB076DAE9F}" dt="2023-03-07T18:48:42.808" v="13209" actId="404"/>
          <ac:spMkLst>
            <pc:docMk/>
            <pc:sldMk cId="834817228" sldId="728"/>
            <ac:spMk id="3" creationId="{DD4C0BF7-F3B6-E07A-939D-83D8E1B8167E}"/>
          </ac:spMkLst>
        </pc:spChg>
        <pc:spChg chg="mod">
          <ac:chgData name="Victor da Silva Carvalho" userId="b36c3d71-31af-49d3-93ac-472c0145821b" providerId="ADAL" clId="{146592ED-6A32-4DE4-A17E-10DB076DAE9F}" dt="2023-03-06T19:12:18.316" v="10585" actId="20577"/>
          <ac:spMkLst>
            <pc:docMk/>
            <pc:sldMk cId="834817228" sldId="728"/>
            <ac:spMk id="4" creationId="{5945E5A9-E5D8-F180-8932-7805C8F5DDAB}"/>
          </ac:spMkLst>
        </pc:spChg>
        <pc:spChg chg="add mod">
          <ac:chgData name="Victor da Silva Carvalho" userId="b36c3d71-31af-49d3-93ac-472c0145821b" providerId="ADAL" clId="{146592ED-6A32-4DE4-A17E-10DB076DAE9F}" dt="2023-03-07T18:48:42.808" v="13209" actId="404"/>
          <ac:spMkLst>
            <pc:docMk/>
            <pc:sldMk cId="834817228" sldId="728"/>
            <ac:spMk id="5" creationId="{B79889DB-1052-609A-E12D-B7EF79A80521}"/>
          </ac:spMkLst>
        </pc:spChg>
        <pc:spChg chg="mod">
          <ac:chgData name="Victor da Silva Carvalho" userId="b36c3d71-31af-49d3-93ac-472c0145821b" providerId="ADAL" clId="{146592ED-6A32-4DE4-A17E-10DB076DAE9F}" dt="2023-03-07T18:48:42.808" v="13209" actId="404"/>
          <ac:spMkLst>
            <pc:docMk/>
            <pc:sldMk cId="834817228" sldId="728"/>
            <ac:spMk id="7" creationId="{CF6EC56A-0C29-63E5-9637-6C57B32B0252}"/>
          </ac:spMkLst>
        </pc:spChg>
        <pc:spChg chg="del">
          <ac:chgData name="Victor da Silva Carvalho" userId="b36c3d71-31af-49d3-93ac-472c0145821b" providerId="ADAL" clId="{146592ED-6A32-4DE4-A17E-10DB076DAE9F}" dt="2023-03-03T20:08:55.423" v="5486" actId="478"/>
          <ac:spMkLst>
            <pc:docMk/>
            <pc:sldMk cId="834817228" sldId="728"/>
            <ac:spMk id="12" creationId="{B6D112D8-416E-B4A5-82D3-949F4DEB56B7}"/>
          </ac:spMkLst>
        </pc:spChg>
      </pc:sldChg>
      <pc:sldChg chg="addSp delSp modSp add mod modNotesTx">
        <pc:chgData name="Victor da Silva Carvalho" userId="b36c3d71-31af-49d3-93ac-472c0145821b" providerId="ADAL" clId="{146592ED-6A32-4DE4-A17E-10DB076DAE9F}" dt="2023-03-08T14:53:08.798" v="13556" actId="1076"/>
        <pc:sldMkLst>
          <pc:docMk/>
          <pc:sldMk cId="1764999589" sldId="729"/>
        </pc:sldMkLst>
        <pc:spChg chg="del">
          <ac:chgData name="Victor da Silva Carvalho" userId="b36c3d71-31af-49d3-93ac-472c0145821b" providerId="ADAL" clId="{146592ED-6A32-4DE4-A17E-10DB076DAE9F}" dt="2023-03-03T20:18:48.537" v="6745" actId="478"/>
          <ac:spMkLst>
            <pc:docMk/>
            <pc:sldMk cId="1764999589" sldId="729"/>
            <ac:spMk id="2" creationId="{2A78A8B6-0EAF-802B-814D-373BF35099CA}"/>
          </ac:spMkLst>
        </pc:spChg>
        <pc:spChg chg="mod">
          <ac:chgData name="Victor da Silva Carvalho" userId="b36c3d71-31af-49d3-93ac-472c0145821b" providerId="ADAL" clId="{146592ED-6A32-4DE4-A17E-10DB076DAE9F}" dt="2023-03-08T14:51:58.317" v="13549" actId="113"/>
          <ac:spMkLst>
            <pc:docMk/>
            <pc:sldMk cId="1764999589" sldId="729"/>
            <ac:spMk id="3" creationId="{798276E0-EADC-462B-87B6-0D47E6492649}"/>
          </ac:spMkLst>
        </pc:spChg>
        <pc:picChg chg="mod">
          <ac:chgData name="Victor da Silva Carvalho" userId="b36c3d71-31af-49d3-93ac-472c0145821b" providerId="ADAL" clId="{146592ED-6A32-4DE4-A17E-10DB076DAE9F}" dt="2023-03-07T20:50:25.047" v="13511" actId="1076"/>
          <ac:picMkLst>
            <pc:docMk/>
            <pc:sldMk cId="1764999589" sldId="729"/>
            <ac:picMk id="6" creationId="{CA2BE0B6-FEC9-4A05-BAC0-338241A615B5}"/>
          </ac:picMkLst>
        </pc:picChg>
        <pc:cxnChg chg="add mod">
          <ac:chgData name="Victor da Silva Carvalho" userId="b36c3d71-31af-49d3-93ac-472c0145821b" providerId="ADAL" clId="{146592ED-6A32-4DE4-A17E-10DB076DAE9F}" dt="2023-03-08T14:53:08.798" v="13556" actId="1076"/>
          <ac:cxnSpMkLst>
            <pc:docMk/>
            <pc:sldMk cId="1764999589" sldId="729"/>
            <ac:cxnSpMk id="5" creationId="{E0344E7C-0C3F-6C8E-0113-7608E1937BA3}"/>
          </ac:cxnSpMkLst>
        </pc:cxnChg>
      </pc:sldChg>
      <pc:sldChg chg="addSp modSp add del modNotesTx">
        <pc:chgData name="Victor da Silva Carvalho" userId="b36c3d71-31af-49d3-93ac-472c0145821b" providerId="ADAL" clId="{146592ED-6A32-4DE4-A17E-10DB076DAE9F}" dt="2023-03-14T12:08:39.311" v="13577" actId="47"/>
        <pc:sldMkLst>
          <pc:docMk/>
          <pc:sldMk cId="507766958" sldId="730"/>
        </pc:sldMkLst>
        <pc:spChg chg="mod">
          <ac:chgData name="Victor da Silva Carvalho" userId="b36c3d71-31af-49d3-93ac-472c0145821b" providerId="ADAL" clId="{146592ED-6A32-4DE4-A17E-10DB076DAE9F}" dt="2023-03-10T17:47:59.654" v="13572" actId="20577"/>
          <ac:spMkLst>
            <pc:docMk/>
            <pc:sldMk cId="507766958" sldId="730"/>
            <ac:spMk id="3" creationId="{DD4C0BF7-F3B6-E07A-939D-83D8E1B8167E}"/>
          </ac:spMkLst>
        </pc:spChg>
        <pc:cxnChg chg="add mod">
          <ac:chgData name="Victor da Silva Carvalho" userId="b36c3d71-31af-49d3-93ac-472c0145821b" providerId="ADAL" clId="{146592ED-6A32-4DE4-A17E-10DB076DAE9F}" dt="2023-03-13T12:50:40.039" v="13573"/>
          <ac:cxnSpMkLst>
            <pc:docMk/>
            <pc:sldMk cId="507766958" sldId="730"/>
            <ac:cxnSpMk id="5" creationId="{3CB0E2F0-33D3-33D6-93F7-C409EBE6250F}"/>
          </ac:cxnSpMkLst>
        </pc:cxnChg>
      </pc:sldChg>
      <pc:sldChg chg="modSp add mod ord modNotesTx">
        <pc:chgData name="Victor da Silva Carvalho" userId="b36c3d71-31af-49d3-93ac-472c0145821b" providerId="ADAL" clId="{146592ED-6A32-4DE4-A17E-10DB076DAE9F}" dt="2023-03-07T18:49:12.451" v="13215" actId="14100"/>
        <pc:sldMkLst>
          <pc:docMk/>
          <pc:sldMk cId="2929444624" sldId="731"/>
        </pc:sldMkLst>
        <pc:spChg chg="mod">
          <ac:chgData name="Victor da Silva Carvalho" userId="b36c3d71-31af-49d3-93ac-472c0145821b" providerId="ADAL" clId="{146592ED-6A32-4DE4-A17E-10DB076DAE9F}" dt="2023-03-07T18:49:12.451" v="13215" actId="14100"/>
          <ac:spMkLst>
            <pc:docMk/>
            <pc:sldMk cId="2929444624" sldId="731"/>
            <ac:spMk id="2" creationId="{96C8F488-F295-0DF6-F422-07FD5BBFFDD5}"/>
          </ac:spMkLst>
        </pc:spChg>
        <pc:spChg chg="mod">
          <ac:chgData name="Victor da Silva Carvalho" userId="b36c3d71-31af-49d3-93ac-472c0145821b" providerId="ADAL" clId="{146592ED-6A32-4DE4-A17E-10DB076DAE9F}" dt="2023-03-06T20:00:21.028" v="11301" actId="20577"/>
          <ac:spMkLst>
            <pc:docMk/>
            <pc:sldMk cId="2929444624" sldId="731"/>
            <ac:spMk id="4" creationId="{4EE26C36-F010-47CA-99EE-CFF1EEBDBD9B}"/>
          </ac:spMkLst>
        </pc:spChg>
      </pc:sldChg>
      <pc:sldChg chg="delSp modSp add mod">
        <pc:chgData name="Victor da Silva Carvalho" userId="b36c3d71-31af-49d3-93ac-472c0145821b" providerId="ADAL" clId="{146592ED-6A32-4DE4-A17E-10DB076DAE9F}" dt="2023-03-07T18:52:12.110" v="13425" actId="20577"/>
        <pc:sldMkLst>
          <pc:docMk/>
          <pc:sldMk cId="1318021090" sldId="732"/>
        </pc:sldMkLst>
        <pc:spChg chg="mod">
          <ac:chgData name="Victor da Silva Carvalho" userId="b36c3d71-31af-49d3-93ac-472c0145821b" providerId="ADAL" clId="{146592ED-6A32-4DE4-A17E-10DB076DAE9F}" dt="2023-03-07T18:49:34.094" v="13218" actId="14100"/>
          <ac:spMkLst>
            <pc:docMk/>
            <pc:sldMk cId="1318021090" sldId="732"/>
            <ac:spMk id="2" creationId="{B5BE1AB5-7BF8-F23B-9393-C3E7BC0386DD}"/>
          </ac:spMkLst>
        </pc:spChg>
        <pc:spChg chg="mod">
          <ac:chgData name="Victor da Silva Carvalho" userId="b36c3d71-31af-49d3-93ac-472c0145821b" providerId="ADAL" clId="{146592ED-6A32-4DE4-A17E-10DB076DAE9F}" dt="2023-03-07T18:49:29.218" v="13216" actId="1076"/>
          <ac:spMkLst>
            <pc:docMk/>
            <pc:sldMk cId="1318021090" sldId="732"/>
            <ac:spMk id="4" creationId="{5945E5A9-E5D8-F180-8932-7805C8F5DDAB}"/>
          </ac:spMkLst>
        </pc:spChg>
        <pc:spChg chg="mod">
          <ac:chgData name="Victor da Silva Carvalho" userId="b36c3d71-31af-49d3-93ac-472c0145821b" providerId="ADAL" clId="{146592ED-6A32-4DE4-A17E-10DB076DAE9F}" dt="2023-03-07T18:52:12.110" v="13425" actId="20577"/>
          <ac:spMkLst>
            <pc:docMk/>
            <pc:sldMk cId="1318021090" sldId="732"/>
            <ac:spMk id="7" creationId="{CF6EC56A-0C29-63E5-9637-6C57B32B0252}"/>
          </ac:spMkLst>
        </pc:spChg>
        <pc:spChg chg="del">
          <ac:chgData name="Victor da Silva Carvalho" userId="b36c3d71-31af-49d3-93ac-472c0145821b" providerId="ADAL" clId="{146592ED-6A32-4DE4-A17E-10DB076DAE9F}" dt="2023-03-07T17:37:16.671" v="12235" actId="478"/>
          <ac:spMkLst>
            <pc:docMk/>
            <pc:sldMk cId="1318021090" sldId="732"/>
            <ac:spMk id="12" creationId="{B6D112D8-416E-B4A5-82D3-949F4DEB56B7}"/>
          </ac:spMkLst>
        </pc:spChg>
        <pc:picChg chg="mod">
          <ac:chgData name="Victor da Silva Carvalho" userId="b36c3d71-31af-49d3-93ac-472c0145821b" providerId="ADAL" clId="{146592ED-6A32-4DE4-A17E-10DB076DAE9F}" dt="2023-03-07T18:49:29.218" v="13216" actId="1076"/>
          <ac:picMkLst>
            <pc:docMk/>
            <pc:sldMk cId="1318021090" sldId="732"/>
            <ac:picMk id="8" creationId="{D2B4799E-1A93-6242-6BC2-6DA2EBFFEC5C}"/>
          </ac:picMkLst>
        </pc:picChg>
        <pc:cxnChg chg="mod">
          <ac:chgData name="Victor da Silva Carvalho" userId="b36c3d71-31af-49d3-93ac-472c0145821b" providerId="ADAL" clId="{146592ED-6A32-4DE4-A17E-10DB076DAE9F}" dt="2023-03-07T18:49:29.218" v="13216" actId="1076"/>
          <ac:cxnSpMkLst>
            <pc:docMk/>
            <pc:sldMk cId="1318021090" sldId="732"/>
            <ac:cxnSpMk id="6" creationId="{EABEAC9E-7D3B-2A9F-0576-FC582BBE6B23}"/>
          </ac:cxnSpMkLst>
        </pc:cxnChg>
      </pc:sldChg>
      <pc:sldMasterChg chg="delSldLayout">
        <pc:chgData name="Victor da Silva Carvalho" userId="b36c3d71-31af-49d3-93ac-472c0145821b" providerId="ADAL" clId="{146592ED-6A32-4DE4-A17E-10DB076DAE9F}" dt="2023-02-27T12:25:13.755" v="2387" actId="47"/>
        <pc:sldMasterMkLst>
          <pc:docMk/>
          <pc:sldMasterMk cId="3933107841" sldId="2147483706"/>
        </pc:sldMasterMkLst>
        <pc:sldLayoutChg chg="del">
          <pc:chgData name="Victor da Silva Carvalho" userId="b36c3d71-31af-49d3-93ac-472c0145821b" providerId="ADAL" clId="{146592ED-6A32-4DE4-A17E-10DB076DAE9F}" dt="2023-02-27T12:25:13.755" v="2387" actId="47"/>
          <pc:sldLayoutMkLst>
            <pc:docMk/>
            <pc:sldMasterMk cId="3933107841" sldId="2147483706"/>
            <pc:sldLayoutMk cId="821075185" sldId="2147483730"/>
          </pc:sldLayoutMkLst>
        </pc:sldLayoutChg>
      </pc:sldMasterChg>
    </pc:docChg>
  </pc:docChgLst>
  <pc:docChgLst>
    <pc:chgData name="Victor da Silva Carvalho" userId="b36c3d71-31af-49d3-93ac-472c0145821b" providerId="ADAL" clId="{F0AF127E-D03B-4BB5-81D0-02506276305B}"/>
    <pc:docChg chg="undo custSel addSld delSld modSld sldOrd modSection">
      <pc:chgData name="Victor da Silva Carvalho" userId="b36c3d71-31af-49d3-93ac-472c0145821b" providerId="ADAL" clId="{F0AF127E-D03B-4BB5-81D0-02506276305B}" dt="2023-03-16T13:19:00.740" v="4444" actId="478"/>
      <pc:docMkLst>
        <pc:docMk/>
      </pc:docMkLst>
      <pc:sldChg chg="addSp delSp modSp mod">
        <pc:chgData name="Victor da Silva Carvalho" userId="b36c3d71-31af-49d3-93ac-472c0145821b" providerId="ADAL" clId="{F0AF127E-D03B-4BB5-81D0-02506276305B}" dt="2023-03-16T13:17:34.287" v="4372" actId="1076"/>
        <pc:sldMkLst>
          <pc:docMk/>
          <pc:sldMk cId="3513747120" sldId="261"/>
        </pc:sldMkLst>
        <pc:spChg chg="add del mod">
          <ac:chgData name="Victor da Silva Carvalho" userId="b36c3d71-31af-49d3-93ac-472c0145821b" providerId="ADAL" clId="{F0AF127E-D03B-4BB5-81D0-02506276305B}" dt="2023-03-16T13:17:04.753" v="4359" actId="478"/>
          <ac:spMkLst>
            <pc:docMk/>
            <pc:sldMk cId="3513747120" sldId="261"/>
            <ac:spMk id="2" creationId="{5AE521F0-B08D-3FC2-DBD1-8C3559898375}"/>
          </ac:spMkLst>
        </pc:spChg>
        <pc:spChg chg="del">
          <ac:chgData name="Victor da Silva Carvalho" userId="b36c3d71-31af-49d3-93ac-472c0145821b" providerId="ADAL" clId="{F0AF127E-D03B-4BB5-81D0-02506276305B}" dt="2023-03-15T18:00:56.138" v="2" actId="478"/>
          <ac:spMkLst>
            <pc:docMk/>
            <pc:sldMk cId="3513747120" sldId="261"/>
            <ac:spMk id="8" creationId="{0CADC13B-A76E-EA82-4385-A5BF5D62C58A}"/>
          </ac:spMkLst>
        </pc:spChg>
        <pc:spChg chg="add mod">
          <ac:chgData name="Victor da Silva Carvalho" userId="b36c3d71-31af-49d3-93ac-472c0145821b" providerId="ADAL" clId="{F0AF127E-D03B-4BB5-81D0-02506276305B}" dt="2023-03-16T13:17:34.287" v="4372" actId="1076"/>
          <ac:spMkLst>
            <pc:docMk/>
            <pc:sldMk cId="3513747120" sldId="261"/>
            <ac:spMk id="9" creationId="{760E5CDC-6A4D-F113-F163-F1DCB6DB3D59}"/>
          </ac:spMkLst>
        </pc:spChg>
        <pc:spChg chg="add del mod">
          <ac:chgData name="Victor da Silva Carvalho" userId="b36c3d71-31af-49d3-93ac-472c0145821b" providerId="ADAL" clId="{F0AF127E-D03B-4BB5-81D0-02506276305B}" dt="2023-03-16T13:17:07.909" v="4360" actId="478"/>
          <ac:spMkLst>
            <pc:docMk/>
            <pc:sldMk cId="3513747120" sldId="261"/>
            <ac:spMk id="11" creationId="{A7E76B7A-6DD6-A146-1BDB-BC36612C4327}"/>
          </ac:spMkLst>
        </pc:spChg>
        <pc:picChg chg="add del mod">
          <ac:chgData name="Victor da Silva Carvalho" userId="b36c3d71-31af-49d3-93ac-472c0145821b" providerId="ADAL" clId="{F0AF127E-D03B-4BB5-81D0-02506276305B}" dt="2023-03-16T13:17:10.471" v="4361" actId="478"/>
          <ac:picMkLst>
            <pc:docMk/>
            <pc:sldMk cId="3513747120" sldId="261"/>
            <ac:picMk id="3" creationId="{7B33EBCC-2439-D30D-F3B3-D992BDB7493A}"/>
          </ac:picMkLst>
        </pc:picChg>
        <pc:picChg chg="del">
          <ac:chgData name="Victor da Silva Carvalho" userId="b36c3d71-31af-49d3-93ac-472c0145821b" providerId="ADAL" clId="{F0AF127E-D03B-4BB5-81D0-02506276305B}" dt="2023-03-15T17:55:36.980" v="0" actId="478"/>
          <ac:picMkLst>
            <pc:docMk/>
            <pc:sldMk cId="3513747120" sldId="261"/>
            <ac:picMk id="4" creationId="{6F71E1DA-ED24-38DC-E0D9-7C2C00BF907F}"/>
          </ac:picMkLst>
        </pc:picChg>
        <pc:picChg chg="mod">
          <ac:chgData name="Victor da Silva Carvalho" userId="b36c3d71-31af-49d3-93ac-472c0145821b" providerId="ADAL" clId="{F0AF127E-D03B-4BB5-81D0-02506276305B}" dt="2023-03-15T17:55:38.975" v="1" actId="1076"/>
          <ac:picMkLst>
            <pc:docMk/>
            <pc:sldMk cId="3513747120" sldId="261"/>
            <ac:picMk id="6" creationId="{CA2BE0B6-FEC9-4A05-BAC0-338241A615B5}"/>
          </ac:picMkLst>
        </pc:picChg>
        <pc:cxnChg chg="add del mod">
          <ac:chgData name="Victor da Silva Carvalho" userId="b36c3d71-31af-49d3-93ac-472c0145821b" providerId="ADAL" clId="{F0AF127E-D03B-4BB5-81D0-02506276305B}" dt="2023-03-15T18:01:16.395" v="8" actId="478"/>
          <ac:cxnSpMkLst>
            <pc:docMk/>
            <pc:sldMk cId="3513747120" sldId="261"/>
            <ac:cxnSpMk id="4" creationId="{4392BF21-CB57-F4B0-108D-0F0043A0CE2F}"/>
          </ac:cxnSpMkLst>
        </pc:cxnChg>
        <pc:cxnChg chg="add mod">
          <ac:chgData name="Victor da Silva Carvalho" userId="b36c3d71-31af-49d3-93ac-472c0145821b" providerId="ADAL" clId="{F0AF127E-D03B-4BB5-81D0-02506276305B}" dt="2023-03-15T18:32:14.082" v="88" actId="1076"/>
          <ac:cxnSpMkLst>
            <pc:docMk/>
            <pc:sldMk cId="3513747120" sldId="261"/>
            <ac:cxnSpMk id="5" creationId="{0B0D978F-ABB9-4DE1-15B7-B1D29458AA4D}"/>
          </ac:cxnSpMkLst>
        </pc:cxnChg>
      </pc:sldChg>
      <pc:sldChg chg="addSp delSp modSp mod ord modAnim">
        <pc:chgData name="Victor da Silva Carvalho" userId="b36c3d71-31af-49d3-93ac-472c0145821b" providerId="ADAL" clId="{F0AF127E-D03B-4BB5-81D0-02506276305B}" dt="2023-03-15T21:23:03.708" v="4088" actId="14100"/>
        <pc:sldMkLst>
          <pc:docMk/>
          <pc:sldMk cId="4180070826" sldId="565"/>
        </pc:sldMkLst>
        <pc:spChg chg="mod">
          <ac:chgData name="Victor da Silva Carvalho" userId="b36c3d71-31af-49d3-93ac-472c0145821b" providerId="ADAL" clId="{F0AF127E-D03B-4BB5-81D0-02506276305B}" dt="2023-03-15T21:23:03.708" v="4088" actId="14100"/>
          <ac:spMkLst>
            <pc:docMk/>
            <pc:sldMk cId="4180070826" sldId="565"/>
            <ac:spMk id="2" creationId="{96C8F488-F295-0DF6-F422-07FD5BBFFDD5}"/>
          </ac:spMkLst>
        </pc:spChg>
        <pc:spChg chg="add del mod">
          <ac:chgData name="Victor da Silva Carvalho" userId="b36c3d71-31af-49d3-93ac-472c0145821b" providerId="ADAL" clId="{F0AF127E-D03B-4BB5-81D0-02506276305B}" dt="2023-03-15T20:06:38.084" v="1682" actId="478"/>
          <ac:spMkLst>
            <pc:docMk/>
            <pc:sldMk cId="4180070826" sldId="565"/>
            <ac:spMk id="6" creationId="{8B4A14B9-2EFC-AF22-1727-2BA09B5089FA}"/>
          </ac:spMkLst>
        </pc:spChg>
        <pc:spChg chg="mod">
          <ac:chgData name="Victor da Silva Carvalho" userId="b36c3d71-31af-49d3-93ac-472c0145821b" providerId="ADAL" clId="{F0AF127E-D03B-4BB5-81D0-02506276305B}" dt="2023-03-15T20:07:26.190" v="1699" actId="1035"/>
          <ac:spMkLst>
            <pc:docMk/>
            <pc:sldMk cId="4180070826" sldId="565"/>
            <ac:spMk id="7" creationId="{5D5D82A2-B37D-E316-4390-7572E7364514}"/>
          </ac:spMkLst>
        </pc:spChg>
        <pc:spChg chg="add del mod">
          <ac:chgData name="Victor da Silva Carvalho" userId="b36c3d71-31af-49d3-93ac-472c0145821b" providerId="ADAL" clId="{F0AF127E-D03B-4BB5-81D0-02506276305B}" dt="2023-03-15T20:06:38.084" v="1682" actId="478"/>
          <ac:spMkLst>
            <pc:docMk/>
            <pc:sldMk cId="4180070826" sldId="565"/>
            <ac:spMk id="8" creationId="{FEAC322A-3A12-8828-4CD7-462C918E1131}"/>
          </ac:spMkLst>
        </pc:spChg>
        <pc:spChg chg="add del mod">
          <ac:chgData name="Victor da Silva Carvalho" userId="b36c3d71-31af-49d3-93ac-472c0145821b" providerId="ADAL" clId="{F0AF127E-D03B-4BB5-81D0-02506276305B}" dt="2023-03-15T20:06:38.084" v="1682" actId="478"/>
          <ac:spMkLst>
            <pc:docMk/>
            <pc:sldMk cId="4180070826" sldId="565"/>
            <ac:spMk id="11" creationId="{46DB44D2-9DAD-BAD3-F88D-03FE6B3D12BC}"/>
          </ac:spMkLst>
        </pc:spChg>
        <pc:spChg chg="add del mod">
          <ac:chgData name="Victor da Silva Carvalho" userId="b36c3d71-31af-49d3-93ac-472c0145821b" providerId="ADAL" clId="{F0AF127E-D03B-4BB5-81D0-02506276305B}" dt="2023-03-15T20:06:38.084" v="1682" actId="478"/>
          <ac:spMkLst>
            <pc:docMk/>
            <pc:sldMk cId="4180070826" sldId="565"/>
            <ac:spMk id="12" creationId="{698AEF4B-F1DE-A639-6C5A-2E7C6FFA3882}"/>
          </ac:spMkLst>
        </pc:spChg>
        <pc:spChg chg="add del mod">
          <ac:chgData name="Victor da Silva Carvalho" userId="b36c3d71-31af-49d3-93ac-472c0145821b" providerId="ADAL" clId="{F0AF127E-D03B-4BB5-81D0-02506276305B}" dt="2023-03-15T20:06:38.084" v="1682" actId="478"/>
          <ac:spMkLst>
            <pc:docMk/>
            <pc:sldMk cId="4180070826" sldId="565"/>
            <ac:spMk id="13" creationId="{40A32BC0-B1A8-CEA3-940B-0130E4B9EF12}"/>
          </ac:spMkLst>
        </pc:spChg>
        <pc:spChg chg="add mod">
          <ac:chgData name="Victor da Silva Carvalho" userId="b36c3d71-31af-49d3-93ac-472c0145821b" providerId="ADAL" clId="{F0AF127E-D03B-4BB5-81D0-02506276305B}" dt="2023-03-15T21:22:50.106" v="4087" actId="207"/>
          <ac:spMkLst>
            <pc:docMk/>
            <pc:sldMk cId="4180070826" sldId="565"/>
            <ac:spMk id="17" creationId="{1D22F28C-0D54-9FB5-CE94-DD2B7809B2B6}"/>
          </ac:spMkLst>
        </pc:spChg>
        <pc:spChg chg="add mod">
          <ac:chgData name="Victor da Silva Carvalho" userId="b36c3d71-31af-49d3-93ac-472c0145821b" providerId="ADAL" clId="{F0AF127E-D03B-4BB5-81D0-02506276305B}" dt="2023-03-15T20:08:41.161" v="1741" actId="1076"/>
          <ac:spMkLst>
            <pc:docMk/>
            <pc:sldMk cId="4180070826" sldId="565"/>
            <ac:spMk id="18" creationId="{1D34D457-8087-E596-A459-D01950579770}"/>
          </ac:spMkLst>
        </pc:spChg>
        <pc:spChg chg="add del mod">
          <ac:chgData name="Victor da Silva Carvalho" userId="b36c3d71-31af-49d3-93ac-472c0145821b" providerId="ADAL" clId="{F0AF127E-D03B-4BB5-81D0-02506276305B}" dt="2023-03-15T20:08:21.171" v="1708" actId="478"/>
          <ac:spMkLst>
            <pc:docMk/>
            <pc:sldMk cId="4180070826" sldId="565"/>
            <ac:spMk id="19" creationId="{50BA82D4-0AEC-B1E1-22F6-A224A1073959}"/>
          </ac:spMkLst>
        </pc:spChg>
        <pc:picChg chg="add del mod">
          <ac:chgData name="Victor da Silva Carvalho" userId="b36c3d71-31af-49d3-93ac-472c0145821b" providerId="ADAL" clId="{F0AF127E-D03B-4BB5-81D0-02506276305B}" dt="2023-03-15T18:34:56.198" v="99" actId="21"/>
          <ac:picMkLst>
            <pc:docMk/>
            <pc:sldMk cId="4180070826" sldId="565"/>
            <ac:picMk id="5" creationId="{BA561C0B-B5A6-D6CF-8502-F9BACA23ACF5}"/>
          </ac:picMkLst>
        </pc:picChg>
        <pc:picChg chg="mod">
          <ac:chgData name="Victor da Silva Carvalho" userId="b36c3d71-31af-49d3-93ac-472c0145821b" providerId="ADAL" clId="{F0AF127E-D03B-4BB5-81D0-02506276305B}" dt="2023-03-15T20:07:26.190" v="1699" actId="1035"/>
          <ac:picMkLst>
            <pc:docMk/>
            <pc:sldMk cId="4180070826" sldId="565"/>
            <ac:picMk id="10" creationId="{1C699220-23E8-43AD-0EBA-14C492CCEA32}"/>
          </ac:picMkLst>
        </pc:picChg>
        <pc:picChg chg="add del mod">
          <ac:chgData name="Victor da Silva Carvalho" userId="b36c3d71-31af-49d3-93ac-472c0145821b" providerId="ADAL" clId="{F0AF127E-D03B-4BB5-81D0-02506276305B}" dt="2023-03-15T20:06:33.479" v="1681" actId="21"/>
          <ac:picMkLst>
            <pc:docMk/>
            <pc:sldMk cId="4180070826" sldId="565"/>
            <ac:picMk id="15" creationId="{38D2E60E-A458-A72E-CB78-9ABB2E0404DB}"/>
          </ac:picMkLst>
        </pc:picChg>
        <pc:picChg chg="add mod">
          <ac:chgData name="Victor da Silva Carvalho" userId="b36c3d71-31af-49d3-93ac-472c0145821b" providerId="ADAL" clId="{F0AF127E-D03B-4BB5-81D0-02506276305B}" dt="2023-03-15T20:07:18.801" v="1690" actId="1076"/>
          <ac:picMkLst>
            <pc:docMk/>
            <pc:sldMk cId="4180070826" sldId="565"/>
            <ac:picMk id="16" creationId="{C5FA96CC-0AD5-C1C4-0479-F7F8D1C2F704}"/>
          </ac:picMkLst>
        </pc:picChg>
        <pc:cxnChg chg="mod">
          <ac:chgData name="Victor da Silva Carvalho" userId="b36c3d71-31af-49d3-93ac-472c0145821b" providerId="ADAL" clId="{F0AF127E-D03B-4BB5-81D0-02506276305B}" dt="2023-03-15T20:07:26.190" v="1699" actId="1035"/>
          <ac:cxnSpMkLst>
            <pc:docMk/>
            <pc:sldMk cId="4180070826" sldId="565"/>
            <ac:cxnSpMk id="9" creationId="{C788EAA8-660A-DD9D-B941-8DD9B0BCA001}"/>
          </ac:cxnSpMkLst>
        </pc:cxnChg>
      </pc:sldChg>
      <pc:sldChg chg="addSp delSp modSp mod ord">
        <pc:chgData name="Victor da Silva Carvalho" userId="b36c3d71-31af-49d3-93ac-472c0145821b" providerId="ADAL" clId="{F0AF127E-D03B-4BB5-81D0-02506276305B}" dt="2023-03-16T13:19:00.740" v="4444" actId="478"/>
        <pc:sldMkLst>
          <pc:docMk/>
          <pc:sldMk cId="1354416510" sldId="699"/>
        </pc:sldMkLst>
        <pc:spChg chg="del mod">
          <ac:chgData name="Victor da Silva Carvalho" userId="b36c3d71-31af-49d3-93ac-472c0145821b" providerId="ADAL" clId="{F0AF127E-D03B-4BB5-81D0-02506276305B}" dt="2023-03-16T13:18:49.970" v="4440" actId="478"/>
          <ac:spMkLst>
            <pc:docMk/>
            <pc:sldMk cId="1354416510" sldId="699"/>
            <ac:spMk id="2" creationId="{96C8F488-F295-0DF6-F422-07FD5BBFFDD5}"/>
          </ac:spMkLst>
        </pc:spChg>
        <pc:spChg chg="del mod">
          <ac:chgData name="Victor da Silva Carvalho" userId="b36c3d71-31af-49d3-93ac-472c0145821b" providerId="ADAL" clId="{F0AF127E-D03B-4BB5-81D0-02506276305B}" dt="2023-03-16T13:18:52.235" v="4441" actId="478"/>
          <ac:spMkLst>
            <pc:docMk/>
            <pc:sldMk cId="1354416510" sldId="699"/>
            <ac:spMk id="4" creationId="{4EE26C36-F010-47CA-99EE-CFF1EEBDBD9B}"/>
          </ac:spMkLst>
        </pc:spChg>
        <pc:spChg chg="add del mod">
          <ac:chgData name="Victor da Silva Carvalho" userId="b36c3d71-31af-49d3-93ac-472c0145821b" providerId="ADAL" clId="{F0AF127E-D03B-4BB5-81D0-02506276305B}" dt="2023-03-16T13:18:54.555" v="4442" actId="478"/>
          <ac:spMkLst>
            <pc:docMk/>
            <pc:sldMk cId="1354416510" sldId="699"/>
            <ac:spMk id="7" creationId="{6EE7C153-1753-2CEE-0FD4-84ED6DE966E3}"/>
          </ac:spMkLst>
        </pc:spChg>
        <pc:picChg chg="mod">
          <ac:chgData name="Victor da Silva Carvalho" userId="b36c3d71-31af-49d3-93ac-472c0145821b" providerId="ADAL" clId="{F0AF127E-D03B-4BB5-81D0-02506276305B}" dt="2023-03-15T18:05:22.946" v="24" actId="1076"/>
          <ac:picMkLst>
            <pc:docMk/>
            <pc:sldMk cId="1354416510" sldId="699"/>
            <ac:picMk id="5" creationId="{700A2A56-29EF-64C5-6916-D48AB7204C15}"/>
          </ac:picMkLst>
        </pc:picChg>
        <pc:cxnChg chg="del mod">
          <ac:chgData name="Victor da Silva Carvalho" userId="b36c3d71-31af-49d3-93ac-472c0145821b" providerId="ADAL" clId="{F0AF127E-D03B-4BB5-81D0-02506276305B}" dt="2023-03-16T13:19:00.740" v="4444" actId="478"/>
          <ac:cxnSpMkLst>
            <pc:docMk/>
            <pc:sldMk cId="1354416510" sldId="699"/>
            <ac:cxnSpMk id="8" creationId="{B16A94A1-4C61-7C21-16EE-F8662EA66F79}"/>
          </ac:cxnSpMkLst>
        </pc:cxnChg>
      </pc:sldChg>
      <pc:sldChg chg="addSp delSp modSp mod ord modNotesTx">
        <pc:chgData name="Victor da Silva Carvalho" userId="b36c3d71-31af-49d3-93ac-472c0145821b" providerId="ADAL" clId="{F0AF127E-D03B-4BB5-81D0-02506276305B}" dt="2023-03-15T18:55:59.467" v="337" actId="1076"/>
        <pc:sldMkLst>
          <pc:docMk/>
          <pc:sldMk cId="3582782112" sldId="701"/>
        </pc:sldMkLst>
        <pc:spChg chg="del mod">
          <ac:chgData name="Victor da Silva Carvalho" userId="b36c3d71-31af-49d3-93ac-472c0145821b" providerId="ADAL" clId="{F0AF127E-D03B-4BB5-81D0-02506276305B}" dt="2023-03-15T18:55:12.400" v="288" actId="478"/>
          <ac:spMkLst>
            <pc:docMk/>
            <pc:sldMk cId="3582782112" sldId="701"/>
            <ac:spMk id="3" creationId="{09D306E6-B4C3-E89C-EBCB-145588E66128}"/>
          </ac:spMkLst>
        </pc:spChg>
        <pc:spChg chg="add mod">
          <ac:chgData name="Victor da Silva Carvalho" userId="b36c3d71-31af-49d3-93ac-472c0145821b" providerId="ADAL" clId="{F0AF127E-D03B-4BB5-81D0-02506276305B}" dt="2023-03-15T18:55:59.467" v="337" actId="1076"/>
          <ac:spMkLst>
            <pc:docMk/>
            <pc:sldMk cId="3582782112" sldId="701"/>
            <ac:spMk id="5" creationId="{138AAE4A-D4FE-4248-ECBF-15F06DC18F3C}"/>
          </ac:spMkLst>
        </pc:spChg>
        <pc:spChg chg="add mod">
          <ac:chgData name="Victor da Silva Carvalho" userId="b36c3d71-31af-49d3-93ac-472c0145821b" providerId="ADAL" clId="{F0AF127E-D03B-4BB5-81D0-02506276305B}" dt="2023-03-15T18:55:59.467" v="337" actId="1076"/>
          <ac:spMkLst>
            <pc:docMk/>
            <pc:sldMk cId="3582782112" sldId="701"/>
            <ac:spMk id="6" creationId="{3E81EECA-A095-753C-5971-9106056A169B}"/>
          </ac:spMkLst>
        </pc:spChg>
        <pc:spChg chg="add mod">
          <ac:chgData name="Victor da Silva Carvalho" userId="b36c3d71-31af-49d3-93ac-472c0145821b" providerId="ADAL" clId="{F0AF127E-D03B-4BB5-81D0-02506276305B}" dt="2023-03-15T18:55:59.467" v="337" actId="1076"/>
          <ac:spMkLst>
            <pc:docMk/>
            <pc:sldMk cId="3582782112" sldId="701"/>
            <ac:spMk id="7" creationId="{C3BF3BDC-E377-1B0D-3F76-5C4CED1E99B7}"/>
          </ac:spMkLst>
        </pc:spChg>
        <pc:spChg chg="del mod">
          <ac:chgData name="Victor da Silva Carvalho" userId="b36c3d71-31af-49d3-93ac-472c0145821b" providerId="ADAL" clId="{F0AF127E-D03B-4BB5-81D0-02506276305B}" dt="2023-03-15T18:55:12.400" v="288" actId="478"/>
          <ac:spMkLst>
            <pc:docMk/>
            <pc:sldMk cId="3582782112" sldId="701"/>
            <ac:spMk id="11" creationId="{97B9D587-9369-DB5F-E48F-97573FFEDDA4}"/>
          </ac:spMkLst>
        </pc:spChg>
        <pc:spChg chg="del mod">
          <ac:chgData name="Victor da Silva Carvalho" userId="b36c3d71-31af-49d3-93ac-472c0145821b" providerId="ADAL" clId="{F0AF127E-D03B-4BB5-81D0-02506276305B}" dt="2023-03-15T18:55:12.400" v="288" actId="478"/>
          <ac:spMkLst>
            <pc:docMk/>
            <pc:sldMk cId="3582782112" sldId="701"/>
            <ac:spMk id="15" creationId="{36F511AE-580C-6210-E9C1-0AE92048ADFD}"/>
          </ac:spMkLst>
        </pc:spChg>
        <pc:spChg chg="mod">
          <ac:chgData name="Victor da Silva Carvalho" userId="b36c3d71-31af-49d3-93ac-472c0145821b" providerId="ADAL" clId="{F0AF127E-D03B-4BB5-81D0-02506276305B}" dt="2023-03-15T18:35:45.946" v="127" actId="20577"/>
          <ac:spMkLst>
            <pc:docMk/>
            <pc:sldMk cId="3582782112" sldId="701"/>
            <ac:spMk id="26" creationId="{7E2F99BD-4331-028C-EAC9-180B41FB96C7}"/>
          </ac:spMkLst>
        </pc:spChg>
        <pc:picChg chg="del">
          <ac:chgData name="Victor da Silva Carvalho" userId="b36c3d71-31af-49d3-93ac-472c0145821b" providerId="ADAL" clId="{F0AF127E-D03B-4BB5-81D0-02506276305B}" dt="2023-03-15T18:34:53.081" v="98" actId="478"/>
          <ac:picMkLst>
            <pc:docMk/>
            <pc:sldMk cId="3582782112" sldId="701"/>
            <ac:picMk id="2" creationId="{02B3A8B9-74DC-E10B-D786-321FE7F87BD5}"/>
          </ac:picMkLst>
        </pc:picChg>
        <pc:picChg chg="add mod">
          <ac:chgData name="Victor da Silva Carvalho" userId="b36c3d71-31af-49d3-93ac-472c0145821b" providerId="ADAL" clId="{F0AF127E-D03B-4BB5-81D0-02506276305B}" dt="2023-03-15T18:55:55.546" v="336" actId="1076"/>
          <ac:picMkLst>
            <pc:docMk/>
            <pc:sldMk cId="3582782112" sldId="701"/>
            <ac:picMk id="4" creationId="{BBB33455-2A3A-C643-B950-7C2B5577F591}"/>
          </ac:picMkLst>
        </pc:picChg>
      </pc:sldChg>
      <pc:sldChg chg="del">
        <pc:chgData name="Victor da Silva Carvalho" userId="b36c3d71-31af-49d3-93ac-472c0145821b" providerId="ADAL" clId="{F0AF127E-D03B-4BB5-81D0-02506276305B}" dt="2023-03-15T20:46:04.103" v="2496" actId="47"/>
        <pc:sldMkLst>
          <pc:docMk/>
          <pc:sldMk cId="4255966854" sldId="703"/>
        </pc:sldMkLst>
      </pc:sldChg>
      <pc:sldChg chg="del">
        <pc:chgData name="Victor da Silva Carvalho" userId="b36c3d71-31af-49d3-93ac-472c0145821b" providerId="ADAL" clId="{F0AF127E-D03B-4BB5-81D0-02506276305B}" dt="2023-03-15T20:46:04.103" v="2496" actId="47"/>
        <pc:sldMkLst>
          <pc:docMk/>
          <pc:sldMk cId="1219277923" sldId="704"/>
        </pc:sldMkLst>
      </pc:sldChg>
      <pc:sldChg chg="del">
        <pc:chgData name="Victor da Silva Carvalho" userId="b36c3d71-31af-49d3-93ac-472c0145821b" providerId="ADAL" clId="{F0AF127E-D03B-4BB5-81D0-02506276305B}" dt="2023-03-15T20:46:04.103" v="2496" actId="47"/>
        <pc:sldMkLst>
          <pc:docMk/>
          <pc:sldMk cId="2268037129" sldId="707"/>
        </pc:sldMkLst>
      </pc:sldChg>
      <pc:sldChg chg="del">
        <pc:chgData name="Victor da Silva Carvalho" userId="b36c3d71-31af-49d3-93ac-472c0145821b" providerId="ADAL" clId="{F0AF127E-D03B-4BB5-81D0-02506276305B}" dt="2023-03-15T20:46:04.103" v="2496" actId="47"/>
        <pc:sldMkLst>
          <pc:docMk/>
          <pc:sldMk cId="3882409160" sldId="708"/>
        </pc:sldMkLst>
      </pc:sldChg>
      <pc:sldChg chg="del">
        <pc:chgData name="Victor da Silva Carvalho" userId="b36c3d71-31af-49d3-93ac-472c0145821b" providerId="ADAL" clId="{F0AF127E-D03B-4BB5-81D0-02506276305B}" dt="2023-03-15T20:46:04.103" v="2496" actId="47"/>
        <pc:sldMkLst>
          <pc:docMk/>
          <pc:sldMk cId="2608904670" sldId="709"/>
        </pc:sldMkLst>
      </pc:sldChg>
      <pc:sldChg chg="del">
        <pc:chgData name="Victor da Silva Carvalho" userId="b36c3d71-31af-49d3-93ac-472c0145821b" providerId="ADAL" clId="{F0AF127E-D03B-4BB5-81D0-02506276305B}" dt="2023-03-15T20:46:04.103" v="2496" actId="47"/>
        <pc:sldMkLst>
          <pc:docMk/>
          <pc:sldMk cId="2542604956" sldId="710"/>
        </pc:sldMkLst>
      </pc:sldChg>
      <pc:sldChg chg="del">
        <pc:chgData name="Victor da Silva Carvalho" userId="b36c3d71-31af-49d3-93ac-472c0145821b" providerId="ADAL" clId="{F0AF127E-D03B-4BB5-81D0-02506276305B}" dt="2023-03-15T20:46:04.103" v="2496" actId="47"/>
        <pc:sldMkLst>
          <pc:docMk/>
          <pc:sldMk cId="1221950241" sldId="711"/>
        </pc:sldMkLst>
      </pc:sldChg>
      <pc:sldChg chg="del">
        <pc:chgData name="Victor da Silva Carvalho" userId="b36c3d71-31af-49d3-93ac-472c0145821b" providerId="ADAL" clId="{F0AF127E-D03B-4BB5-81D0-02506276305B}" dt="2023-03-15T20:46:04.103" v="2496" actId="47"/>
        <pc:sldMkLst>
          <pc:docMk/>
          <pc:sldMk cId="4014901057" sldId="712"/>
        </pc:sldMkLst>
      </pc:sldChg>
      <pc:sldChg chg="del">
        <pc:chgData name="Victor da Silva Carvalho" userId="b36c3d71-31af-49d3-93ac-472c0145821b" providerId="ADAL" clId="{F0AF127E-D03B-4BB5-81D0-02506276305B}" dt="2023-03-15T20:46:04.103" v="2496" actId="47"/>
        <pc:sldMkLst>
          <pc:docMk/>
          <pc:sldMk cId="1580333602" sldId="714"/>
        </pc:sldMkLst>
      </pc:sldChg>
      <pc:sldChg chg="del">
        <pc:chgData name="Victor da Silva Carvalho" userId="b36c3d71-31af-49d3-93ac-472c0145821b" providerId="ADAL" clId="{F0AF127E-D03B-4BB5-81D0-02506276305B}" dt="2023-03-15T20:46:04.103" v="2496" actId="47"/>
        <pc:sldMkLst>
          <pc:docMk/>
          <pc:sldMk cId="1605219389" sldId="715"/>
        </pc:sldMkLst>
      </pc:sldChg>
      <pc:sldChg chg="del ord">
        <pc:chgData name="Victor da Silva Carvalho" userId="b36c3d71-31af-49d3-93ac-472c0145821b" providerId="ADAL" clId="{F0AF127E-D03B-4BB5-81D0-02506276305B}" dt="2023-03-15T20:46:04.103" v="2496" actId="47"/>
        <pc:sldMkLst>
          <pc:docMk/>
          <pc:sldMk cId="1181330653" sldId="716"/>
        </pc:sldMkLst>
      </pc:sldChg>
      <pc:sldChg chg="del">
        <pc:chgData name="Victor da Silva Carvalho" userId="b36c3d71-31af-49d3-93ac-472c0145821b" providerId="ADAL" clId="{F0AF127E-D03B-4BB5-81D0-02506276305B}" dt="2023-03-15T20:46:04.103" v="2496" actId="47"/>
        <pc:sldMkLst>
          <pc:docMk/>
          <pc:sldMk cId="2488858856" sldId="717"/>
        </pc:sldMkLst>
      </pc:sldChg>
      <pc:sldChg chg="del">
        <pc:chgData name="Victor da Silva Carvalho" userId="b36c3d71-31af-49d3-93ac-472c0145821b" providerId="ADAL" clId="{F0AF127E-D03B-4BB5-81D0-02506276305B}" dt="2023-03-15T20:46:04.103" v="2496" actId="47"/>
        <pc:sldMkLst>
          <pc:docMk/>
          <pc:sldMk cId="2073348968" sldId="718"/>
        </pc:sldMkLst>
      </pc:sldChg>
      <pc:sldChg chg="del">
        <pc:chgData name="Victor da Silva Carvalho" userId="b36c3d71-31af-49d3-93ac-472c0145821b" providerId="ADAL" clId="{F0AF127E-D03B-4BB5-81D0-02506276305B}" dt="2023-03-15T20:46:04.103" v="2496" actId="47"/>
        <pc:sldMkLst>
          <pc:docMk/>
          <pc:sldMk cId="3669062327" sldId="719"/>
        </pc:sldMkLst>
      </pc:sldChg>
      <pc:sldChg chg="del">
        <pc:chgData name="Victor da Silva Carvalho" userId="b36c3d71-31af-49d3-93ac-472c0145821b" providerId="ADAL" clId="{F0AF127E-D03B-4BB5-81D0-02506276305B}" dt="2023-03-15T20:46:04.103" v="2496" actId="47"/>
        <pc:sldMkLst>
          <pc:docMk/>
          <pc:sldMk cId="3459663318" sldId="720"/>
        </pc:sldMkLst>
      </pc:sldChg>
      <pc:sldChg chg="del">
        <pc:chgData name="Victor da Silva Carvalho" userId="b36c3d71-31af-49d3-93ac-472c0145821b" providerId="ADAL" clId="{F0AF127E-D03B-4BB5-81D0-02506276305B}" dt="2023-03-15T20:46:04.103" v="2496" actId="47"/>
        <pc:sldMkLst>
          <pc:docMk/>
          <pc:sldMk cId="1763752137" sldId="721"/>
        </pc:sldMkLst>
      </pc:sldChg>
      <pc:sldChg chg="del">
        <pc:chgData name="Victor da Silva Carvalho" userId="b36c3d71-31af-49d3-93ac-472c0145821b" providerId="ADAL" clId="{F0AF127E-D03B-4BB5-81D0-02506276305B}" dt="2023-03-15T20:46:04.103" v="2496" actId="47"/>
        <pc:sldMkLst>
          <pc:docMk/>
          <pc:sldMk cId="667725444" sldId="722"/>
        </pc:sldMkLst>
      </pc:sldChg>
      <pc:sldChg chg="del">
        <pc:chgData name="Victor da Silva Carvalho" userId="b36c3d71-31af-49d3-93ac-472c0145821b" providerId="ADAL" clId="{F0AF127E-D03B-4BB5-81D0-02506276305B}" dt="2023-03-15T20:46:04.103" v="2496" actId="47"/>
        <pc:sldMkLst>
          <pc:docMk/>
          <pc:sldMk cId="1588165090" sldId="723"/>
        </pc:sldMkLst>
      </pc:sldChg>
      <pc:sldChg chg="addSp modSp mod ord modAnim modNotesTx">
        <pc:chgData name="Victor da Silva Carvalho" userId="b36c3d71-31af-49d3-93ac-472c0145821b" providerId="ADAL" clId="{F0AF127E-D03B-4BB5-81D0-02506276305B}" dt="2023-03-16T13:11:25.563" v="4358" actId="20577"/>
        <pc:sldMkLst>
          <pc:docMk/>
          <pc:sldMk cId="4142264114" sldId="724"/>
        </pc:sldMkLst>
        <pc:spChg chg="mod">
          <ac:chgData name="Victor da Silva Carvalho" userId="b36c3d71-31af-49d3-93ac-472c0145821b" providerId="ADAL" clId="{F0AF127E-D03B-4BB5-81D0-02506276305B}" dt="2023-03-16T12:55:45.800" v="4142" actId="1036"/>
          <ac:spMkLst>
            <pc:docMk/>
            <pc:sldMk cId="4142264114" sldId="724"/>
            <ac:spMk id="2" creationId="{D785CA04-17AB-27FE-D6DB-6DB31675CD2D}"/>
          </ac:spMkLst>
        </pc:spChg>
        <pc:spChg chg="mod">
          <ac:chgData name="Victor da Silva Carvalho" userId="b36c3d71-31af-49d3-93ac-472c0145821b" providerId="ADAL" clId="{F0AF127E-D03B-4BB5-81D0-02506276305B}" dt="2023-03-16T13:03:56.907" v="4247" actId="6549"/>
          <ac:spMkLst>
            <pc:docMk/>
            <pc:sldMk cId="4142264114" sldId="724"/>
            <ac:spMk id="3" creationId="{B9BC563E-4CE5-E114-445F-F30632F2F698}"/>
          </ac:spMkLst>
        </pc:spChg>
        <pc:spChg chg="mod">
          <ac:chgData name="Victor da Silva Carvalho" userId="b36c3d71-31af-49d3-93ac-472c0145821b" providerId="ADAL" clId="{F0AF127E-D03B-4BB5-81D0-02506276305B}" dt="2023-03-16T12:57:00.505" v="4163" actId="20577"/>
          <ac:spMkLst>
            <pc:docMk/>
            <pc:sldMk cId="4142264114" sldId="724"/>
            <ac:spMk id="4" creationId="{5945E5A9-E5D8-F180-8932-7805C8F5DDAB}"/>
          </ac:spMkLst>
        </pc:spChg>
        <pc:spChg chg="add mod">
          <ac:chgData name="Victor da Silva Carvalho" userId="b36c3d71-31af-49d3-93ac-472c0145821b" providerId="ADAL" clId="{F0AF127E-D03B-4BB5-81D0-02506276305B}" dt="2023-03-16T12:57:11.149" v="4170" actId="1036"/>
          <ac:spMkLst>
            <pc:docMk/>
            <pc:sldMk cId="4142264114" sldId="724"/>
            <ac:spMk id="5" creationId="{E0167290-B8C6-34CA-01A8-861582C27DC2}"/>
          </ac:spMkLst>
        </pc:spChg>
      </pc:sldChg>
      <pc:sldChg chg="del">
        <pc:chgData name="Victor da Silva Carvalho" userId="b36c3d71-31af-49d3-93ac-472c0145821b" providerId="ADAL" clId="{F0AF127E-D03B-4BB5-81D0-02506276305B}" dt="2023-03-15T20:46:04.103" v="2496" actId="47"/>
        <pc:sldMkLst>
          <pc:docMk/>
          <pc:sldMk cId="481748322" sldId="725"/>
        </pc:sldMkLst>
      </pc:sldChg>
      <pc:sldChg chg="del">
        <pc:chgData name="Victor da Silva Carvalho" userId="b36c3d71-31af-49d3-93ac-472c0145821b" providerId="ADAL" clId="{F0AF127E-D03B-4BB5-81D0-02506276305B}" dt="2023-03-15T20:46:04.103" v="2496" actId="47"/>
        <pc:sldMkLst>
          <pc:docMk/>
          <pc:sldMk cId="257780080" sldId="726"/>
        </pc:sldMkLst>
      </pc:sldChg>
      <pc:sldChg chg="del">
        <pc:chgData name="Victor da Silva Carvalho" userId="b36c3d71-31af-49d3-93ac-472c0145821b" providerId="ADAL" clId="{F0AF127E-D03B-4BB5-81D0-02506276305B}" dt="2023-03-15T20:46:04.103" v="2496" actId="47"/>
        <pc:sldMkLst>
          <pc:docMk/>
          <pc:sldMk cId="3535382469" sldId="727"/>
        </pc:sldMkLst>
      </pc:sldChg>
      <pc:sldChg chg="del">
        <pc:chgData name="Victor da Silva Carvalho" userId="b36c3d71-31af-49d3-93ac-472c0145821b" providerId="ADAL" clId="{F0AF127E-D03B-4BB5-81D0-02506276305B}" dt="2023-03-15T20:46:04.103" v="2496" actId="47"/>
        <pc:sldMkLst>
          <pc:docMk/>
          <pc:sldMk cId="834817228" sldId="728"/>
        </pc:sldMkLst>
      </pc:sldChg>
      <pc:sldChg chg="del">
        <pc:chgData name="Victor da Silva Carvalho" userId="b36c3d71-31af-49d3-93ac-472c0145821b" providerId="ADAL" clId="{F0AF127E-D03B-4BB5-81D0-02506276305B}" dt="2023-03-15T20:46:12.936" v="2498" actId="47"/>
        <pc:sldMkLst>
          <pc:docMk/>
          <pc:sldMk cId="1764999589" sldId="729"/>
        </pc:sldMkLst>
      </pc:sldChg>
      <pc:sldChg chg="del">
        <pc:chgData name="Victor da Silva Carvalho" userId="b36c3d71-31af-49d3-93ac-472c0145821b" providerId="ADAL" clId="{F0AF127E-D03B-4BB5-81D0-02506276305B}" dt="2023-03-15T20:46:04.103" v="2496" actId="47"/>
        <pc:sldMkLst>
          <pc:docMk/>
          <pc:sldMk cId="2929444624" sldId="731"/>
        </pc:sldMkLst>
      </pc:sldChg>
      <pc:sldChg chg="del">
        <pc:chgData name="Victor da Silva Carvalho" userId="b36c3d71-31af-49d3-93ac-472c0145821b" providerId="ADAL" clId="{F0AF127E-D03B-4BB5-81D0-02506276305B}" dt="2023-03-15T20:46:04.103" v="2496" actId="47"/>
        <pc:sldMkLst>
          <pc:docMk/>
          <pc:sldMk cId="1318021090" sldId="732"/>
        </pc:sldMkLst>
      </pc:sldChg>
      <pc:sldChg chg="add del">
        <pc:chgData name="Victor da Silva Carvalho" userId="b36c3d71-31af-49d3-93ac-472c0145821b" providerId="ADAL" clId="{F0AF127E-D03B-4BB5-81D0-02506276305B}" dt="2023-03-15T20:46:04.103" v="2496" actId="47"/>
        <pc:sldMkLst>
          <pc:docMk/>
          <pc:sldMk cId="954499744" sldId="733"/>
        </pc:sldMkLst>
      </pc:sldChg>
      <pc:sldChg chg="add del">
        <pc:chgData name="Victor da Silva Carvalho" userId="b36c3d71-31af-49d3-93ac-472c0145821b" providerId="ADAL" clId="{F0AF127E-D03B-4BB5-81D0-02506276305B}" dt="2023-03-15T20:45:47.734" v="2491" actId="47"/>
        <pc:sldMkLst>
          <pc:docMk/>
          <pc:sldMk cId="4264308367" sldId="734"/>
        </pc:sldMkLst>
      </pc:sldChg>
      <pc:sldChg chg="addSp delSp modSp add mod modAnim modNotesTx">
        <pc:chgData name="Victor da Silva Carvalho" userId="b36c3d71-31af-49d3-93ac-472c0145821b" providerId="ADAL" clId="{F0AF127E-D03B-4BB5-81D0-02506276305B}" dt="2023-03-16T13:18:00.585" v="4400" actId="20577"/>
        <pc:sldMkLst>
          <pc:docMk/>
          <pc:sldMk cId="2002113878" sldId="735"/>
        </pc:sldMkLst>
        <pc:spChg chg="mod">
          <ac:chgData name="Victor da Silva Carvalho" userId="b36c3d71-31af-49d3-93ac-472c0145821b" providerId="ADAL" clId="{F0AF127E-D03B-4BB5-81D0-02506276305B}" dt="2023-03-15T19:08:35.689" v="1156" actId="14100"/>
          <ac:spMkLst>
            <pc:docMk/>
            <pc:sldMk cId="2002113878" sldId="735"/>
            <ac:spMk id="3" creationId="{09D306E6-B4C3-E89C-EBCB-145588E66128}"/>
          </ac:spMkLst>
        </pc:spChg>
        <pc:spChg chg="add mod">
          <ac:chgData name="Victor da Silva Carvalho" userId="b36c3d71-31af-49d3-93ac-472c0145821b" providerId="ADAL" clId="{F0AF127E-D03B-4BB5-81D0-02506276305B}" dt="2023-03-15T19:04:14.178" v="675" actId="1076"/>
          <ac:spMkLst>
            <pc:docMk/>
            <pc:sldMk cId="2002113878" sldId="735"/>
            <ac:spMk id="8" creationId="{614FBF17-93F4-F0D9-92A2-DBDE3ACC26D5}"/>
          </ac:spMkLst>
        </pc:spChg>
        <pc:spChg chg="add mod">
          <ac:chgData name="Victor da Silva Carvalho" userId="b36c3d71-31af-49d3-93ac-472c0145821b" providerId="ADAL" clId="{F0AF127E-D03B-4BB5-81D0-02506276305B}" dt="2023-03-15T19:08:50.558" v="1158" actId="20577"/>
          <ac:spMkLst>
            <pc:docMk/>
            <pc:sldMk cId="2002113878" sldId="735"/>
            <ac:spMk id="9" creationId="{080CF8D5-499C-74B6-21AD-2DAE43BE62C6}"/>
          </ac:spMkLst>
        </pc:spChg>
        <pc:spChg chg="mod">
          <ac:chgData name="Victor da Silva Carvalho" userId="b36c3d71-31af-49d3-93ac-472c0145821b" providerId="ADAL" clId="{F0AF127E-D03B-4BB5-81D0-02506276305B}" dt="2023-03-15T19:01:08.659" v="653" actId="20577"/>
          <ac:spMkLst>
            <pc:docMk/>
            <pc:sldMk cId="2002113878" sldId="735"/>
            <ac:spMk id="11" creationId="{97B9D587-9369-DB5F-E48F-97573FFEDDA4}"/>
          </ac:spMkLst>
        </pc:spChg>
        <pc:spChg chg="mod">
          <ac:chgData name="Victor da Silva Carvalho" userId="b36c3d71-31af-49d3-93ac-472c0145821b" providerId="ADAL" clId="{F0AF127E-D03B-4BB5-81D0-02506276305B}" dt="2023-03-15T19:00:31.229" v="625" actId="20577"/>
          <ac:spMkLst>
            <pc:docMk/>
            <pc:sldMk cId="2002113878" sldId="735"/>
            <ac:spMk id="15" creationId="{36F511AE-580C-6210-E9C1-0AE92048ADFD}"/>
          </ac:spMkLst>
        </pc:spChg>
        <pc:picChg chg="del">
          <ac:chgData name="Victor da Silva Carvalho" userId="b36c3d71-31af-49d3-93ac-472c0145821b" providerId="ADAL" clId="{F0AF127E-D03B-4BB5-81D0-02506276305B}" dt="2023-03-15T18:38:00.868" v="196" actId="478"/>
          <ac:picMkLst>
            <pc:docMk/>
            <pc:sldMk cId="2002113878" sldId="735"/>
            <ac:picMk id="4" creationId="{BBB33455-2A3A-C643-B950-7C2B5577F591}"/>
          </ac:picMkLst>
        </pc:picChg>
        <pc:picChg chg="add mod">
          <ac:chgData name="Victor da Silva Carvalho" userId="b36c3d71-31af-49d3-93ac-472c0145821b" providerId="ADAL" clId="{F0AF127E-D03B-4BB5-81D0-02506276305B}" dt="2023-03-15T18:47:40.188" v="213" actId="1076"/>
          <ac:picMkLst>
            <pc:docMk/>
            <pc:sldMk cId="2002113878" sldId="735"/>
            <ac:picMk id="5" creationId="{35C5ED7F-81FF-639C-8AED-FE44F8CE702D}"/>
          </ac:picMkLst>
        </pc:picChg>
        <pc:picChg chg="add del mod">
          <ac:chgData name="Victor da Silva Carvalho" userId="b36c3d71-31af-49d3-93ac-472c0145821b" providerId="ADAL" clId="{F0AF127E-D03B-4BB5-81D0-02506276305B}" dt="2023-03-15T18:46:21.482" v="205" actId="478"/>
          <ac:picMkLst>
            <pc:docMk/>
            <pc:sldMk cId="2002113878" sldId="735"/>
            <ac:picMk id="7" creationId="{2720C4C0-C5D1-55B4-8A5B-2B28A43E8EFF}"/>
          </ac:picMkLst>
        </pc:picChg>
        <pc:picChg chg="add mod">
          <ac:chgData name="Victor da Silva Carvalho" userId="b36c3d71-31af-49d3-93ac-472c0145821b" providerId="ADAL" clId="{F0AF127E-D03B-4BB5-81D0-02506276305B}" dt="2023-03-15T18:47:27.677" v="210" actId="1076"/>
          <ac:picMkLst>
            <pc:docMk/>
            <pc:sldMk cId="2002113878" sldId="735"/>
            <ac:picMk id="1026" creationId="{A17F1F21-4899-C3EB-4182-393B122C6B63}"/>
          </ac:picMkLst>
        </pc:picChg>
      </pc:sldChg>
      <pc:sldChg chg="addSp delSp modSp add mod modNotesTx">
        <pc:chgData name="Victor da Silva Carvalho" userId="b36c3d71-31af-49d3-93ac-472c0145821b" providerId="ADAL" clId="{F0AF127E-D03B-4BB5-81D0-02506276305B}" dt="2023-03-15T19:58:01.749" v="1627" actId="20577"/>
        <pc:sldMkLst>
          <pc:docMk/>
          <pc:sldMk cId="981265229" sldId="736"/>
        </pc:sldMkLst>
        <pc:spChg chg="mod">
          <ac:chgData name="Victor da Silva Carvalho" userId="b36c3d71-31af-49d3-93ac-472c0145821b" providerId="ADAL" clId="{F0AF127E-D03B-4BB5-81D0-02506276305B}" dt="2023-03-15T18:56:04.574" v="338" actId="1076"/>
          <ac:spMkLst>
            <pc:docMk/>
            <pc:sldMk cId="981265229" sldId="736"/>
            <ac:spMk id="3" creationId="{09D306E6-B4C3-E89C-EBCB-145588E66128}"/>
          </ac:spMkLst>
        </pc:spChg>
        <pc:spChg chg="mod">
          <ac:chgData name="Victor da Silva Carvalho" userId="b36c3d71-31af-49d3-93ac-472c0145821b" providerId="ADAL" clId="{F0AF127E-D03B-4BB5-81D0-02506276305B}" dt="2023-03-15T18:56:04.574" v="338" actId="1076"/>
          <ac:spMkLst>
            <pc:docMk/>
            <pc:sldMk cId="981265229" sldId="736"/>
            <ac:spMk id="11" creationId="{97B9D587-9369-DB5F-E48F-97573FFEDDA4}"/>
          </ac:spMkLst>
        </pc:spChg>
        <pc:spChg chg="mod">
          <ac:chgData name="Victor da Silva Carvalho" userId="b36c3d71-31af-49d3-93ac-472c0145821b" providerId="ADAL" clId="{F0AF127E-D03B-4BB5-81D0-02506276305B}" dt="2023-03-15T19:58:01.749" v="1627" actId="20577"/>
          <ac:spMkLst>
            <pc:docMk/>
            <pc:sldMk cId="981265229" sldId="736"/>
            <ac:spMk id="15" creationId="{36F511AE-580C-6210-E9C1-0AE92048ADFD}"/>
          </ac:spMkLst>
        </pc:spChg>
        <pc:picChg chg="del">
          <ac:chgData name="Victor da Silva Carvalho" userId="b36c3d71-31af-49d3-93ac-472c0145821b" providerId="ADAL" clId="{F0AF127E-D03B-4BB5-81D0-02506276305B}" dt="2023-03-15T18:51:34.038" v="221" actId="478"/>
          <ac:picMkLst>
            <pc:docMk/>
            <pc:sldMk cId="981265229" sldId="736"/>
            <ac:picMk id="4" creationId="{BBB33455-2A3A-C643-B950-7C2B5577F591}"/>
          </ac:picMkLst>
        </pc:picChg>
        <pc:picChg chg="add del mod">
          <ac:chgData name="Victor da Silva Carvalho" userId="b36c3d71-31af-49d3-93ac-472c0145821b" providerId="ADAL" clId="{F0AF127E-D03B-4BB5-81D0-02506276305B}" dt="2023-03-15T18:54:09.115" v="273" actId="478"/>
          <ac:picMkLst>
            <pc:docMk/>
            <pc:sldMk cId="981265229" sldId="736"/>
            <ac:picMk id="5" creationId="{C1F6D59D-F22C-EA00-D0F2-C66214A6E1EF}"/>
          </ac:picMkLst>
        </pc:picChg>
        <pc:picChg chg="add mod">
          <ac:chgData name="Victor da Silva Carvalho" userId="b36c3d71-31af-49d3-93ac-472c0145821b" providerId="ADAL" clId="{F0AF127E-D03B-4BB5-81D0-02506276305B}" dt="2023-03-15T18:55:48.106" v="335" actId="14100"/>
          <ac:picMkLst>
            <pc:docMk/>
            <pc:sldMk cId="981265229" sldId="736"/>
            <ac:picMk id="7" creationId="{6084789C-D977-8778-8BF8-6496A4668249}"/>
          </ac:picMkLst>
        </pc:picChg>
      </pc:sldChg>
      <pc:sldChg chg="addSp modSp add mod ord modAnim modNotesTx">
        <pc:chgData name="Victor da Silva Carvalho" userId="b36c3d71-31af-49d3-93ac-472c0145821b" providerId="ADAL" clId="{F0AF127E-D03B-4BB5-81D0-02506276305B}" dt="2023-03-16T13:01:02.084" v="4208" actId="1035"/>
        <pc:sldMkLst>
          <pc:docMk/>
          <pc:sldMk cId="1327912330" sldId="737"/>
        </pc:sldMkLst>
        <pc:spChg chg="mod">
          <ac:chgData name="Victor da Silva Carvalho" userId="b36c3d71-31af-49d3-93ac-472c0145821b" providerId="ADAL" clId="{F0AF127E-D03B-4BB5-81D0-02506276305B}" dt="2023-03-16T13:01:02.084" v="4208" actId="1035"/>
          <ac:spMkLst>
            <pc:docMk/>
            <pc:sldMk cId="1327912330" sldId="737"/>
            <ac:spMk id="2" creationId="{D785CA04-17AB-27FE-D6DB-6DB31675CD2D}"/>
          </ac:spMkLst>
        </pc:spChg>
        <pc:spChg chg="mod">
          <ac:chgData name="Victor da Silva Carvalho" userId="b36c3d71-31af-49d3-93ac-472c0145821b" providerId="ADAL" clId="{F0AF127E-D03B-4BB5-81D0-02506276305B}" dt="2023-03-16T13:01:02.084" v="4208" actId="1035"/>
          <ac:spMkLst>
            <pc:docMk/>
            <pc:sldMk cId="1327912330" sldId="737"/>
            <ac:spMk id="3" creationId="{B9BC563E-4CE5-E114-445F-F30632F2F698}"/>
          </ac:spMkLst>
        </pc:spChg>
        <pc:spChg chg="mod">
          <ac:chgData name="Victor da Silva Carvalho" userId="b36c3d71-31af-49d3-93ac-472c0145821b" providerId="ADAL" clId="{F0AF127E-D03B-4BB5-81D0-02506276305B}" dt="2023-03-15T20:49:49.506" v="2570" actId="20577"/>
          <ac:spMkLst>
            <pc:docMk/>
            <pc:sldMk cId="1327912330" sldId="737"/>
            <ac:spMk id="4" creationId="{5945E5A9-E5D8-F180-8932-7805C8F5DDAB}"/>
          </ac:spMkLst>
        </pc:spChg>
        <pc:spChg chg="add mod">
          <ac:chgData name="Victor da Silva Carvalho" userId="b36c3d71-31af-49d3-93ac-472c0145821b" providerId="ADAL" clId="{F0AF127E-D03B-4BB5-81D0-02506276305B}" dt="2023-03-16T13:00:42.671" v="4197" actId="20577"/>
          <ac:spMkLst>
            <pc:docMk/>
            <pc:sldMk cId="1327912330" sldId="737"/>
            <ac:spMk id="5" creationId="{F429CD2A-E3C6-50A7-0DDD-14207B220996}"/>
          </ac:spMkLst>
        </pc:spChg>
      </pc:sldChg>
      <pc:sldChg chg="add del">
        <pc:chgData name="Victor da Silva Carvalho" userId="b36c3d71-31af-49d3-93ac-472c0145821b" providerId="ADAL" clId="{F0AF127E-D03B-4BB5-81D0-02506276305B}" dt="2023-03-15T20:46:04.103" v="2496" actId="47"/>
        <pc:sldMkLst>
          <pc:docMk/>
          <pc:sldMk cId="4081120058" sldId="738"/>
        </pc:sldMkLst>
      </pc:sldChg>
      <pc:sldChg chg="addSp delSp modSp add mod ord modNotesTx">
        <pc:chgData name="Victor da Silva Carvalho" userId="b36c3d71-31af-49d3-93ac-472c0145821b" providerId="ADAL" clId="{F0AF127E-D03B-4BB5-81D0-02506276305B}" dt="2023-03-15T21:23:27.010" v="4099" actId="14100"/>
        <pc:sldMkLst>
          <pc:docMk/>
          <pc:sldMk cId="1847018609" sldId="739"/>
        </pc:sldMkLst>
        <pc:spChg chg="mod">
          <ac:chgData name="Victor da Silva Carvalho" userId="b36c3d71-31af-49d3-93ac-472c0145821b" providerId="ADAL" clId="{F0AF127E-D03B-4BB5-81D0-02506276305B}" dt="2023-03-15T21:23:27.010" v="4099" actId="14100"/>
          <ac:spMkLst>
            <pc:docMk/>
            <pc:sldMk cId="1847018609" sldId="739"/>
            <ac:spMk id="2" creationId="{96C8F488-F295-0DF6-F422-07FD5BBFFDD5}"/>
          </ac:spMkLst>
        </pc:spChg>
        <pc:spChg chg="mod">
          <ac:chgData name="Victor da Silva Carvalho" userId="b36c3d71-31af-49d3-93ac-472c0145821b" providerId="ADAL" clId="{F0AF127E-D03B-4BB5-81D0-02506276305B}" dt="2023-03-15T20:36:21.796" v="2280" actId="20577"/>
          <ac:spMkLst>
            <pc:docMk/>
            <pc:sldMk cId="1847018609" sldId="739"/>
            <ac:spMk id="7" creationId="{5D5D82A2-B37D-E316-4390-7572E7364514}"/>
          </ac:spMkLst>
        </pc:spChg>
        <pc:spChg chg="mod ord">
          <ac:chgData name="Victor da Silva Carvalho" userId="b36c3d71-31af-49d3-93ac-472c0145821b" providerId="ADAL" clId="{F0AF127E-D03B-4BB5-81D0-02506276305B}" dt="2023-03-15T21:23:20.689" v="4098" actId="207"/>
          <ac:spMkLst>
            <pc:docMk/>
            <pc:sldMk cId="1847018609" sldId="739"/>
            <ac:spMk id="17" creationId="{1D22F28C-0D54-9FB5-CE94-DD2B7809B2B6}"/>
          </ac:spMkLst>
        </pc:spChg>
        <pc:spChg chg="mod">
          <ac:chgData name="Victor da Silva Carvalho" userId="b36c3d71-31af-49d3-93ac-472c0145821b" providerId="ADAL" clId="{F0AF127E-D03B-4BB5-81D0-02506276305B}" dt="2023-03-15T20:27:48.641" v="1995" actId="14100"/>
          <ac:spMkLst>
            <pc:docMk/>
            <pc:sldMk cId="1847018609" sldId="739"/>
            <ac:spMk id="18" creationId="{1D34D457-8087-E596-A459-D01950579770}"/>
          </ac:spMkLst>
        </pc:spChg>
        <pc:picChg chg="add mod">
          <ac:chgData name="Victor da Silva Carvalho" userId="b36c3d71-31af-49d3-93ac-472c0145821b" providerId="ADAL" clId="{F0AF127E-D03B-4BB5-81D0-02506276305B}" dt="2023-03-15T20:26:22.662" v="1928" actId="1076"/>
          <ac:picMkLst>
            <pc:docMk/>
            <pc:sldMk cId="1847018609" sldId="739"/>
            <ac:picMk id="5" creationId="{0E8C6DAD-DD17-CDEA-0346-CCB00B50F739}"/>
          </ac:picMkLst>
        </pc:picChg>
        <pc:picChg chg="add mod">
          <ac:chgData name="Victor da Silva Carvalho" userId="b36c3d71-31af-49d3-93ac-472c0145821b" providerId="ADAL" clId="{F0AF127E-D03B-4BB5-81D0-02506276305B}" dt="2023-03-15T20:26:34.561" v="1935" actId="1035"/>
          <ac:picMkLst>
            <pc:docMk/>
            <pc:sldMk cId="1847018609" sldId="739"/>
            <ac:picMk id="6" creationId="{B3527A45-8540-3123-438C-A3B41F9CE456}"/>
          </ac:picMkLst>
        </pc:picChg>
        <pc:picChg chg="mod">
          <ac:chgData name="Victor da Silva Carvalho" userId="b36c3d71-31af-49d3-93ac-472c0145821b" providerId="ADAL" clId="{F0AF127E-D03B-4BB5-81D0-02506276305B}" dt="2023-03-15T20:18:53.869" v="1757" actId="1076"/>
          <ac:picMkLst>
            <pc:docMk/>
            <pc:sldMk cId="1847018609" sldId="739"/>
            <ac:picMk id="10" creationId="{1C699220-23E8-43AD-0EBA-14C492CCEA32}"/>
          </ac:picMkLst>
        </pc:picChg>
        <pc:picChg chg="del">
          <ac:chgData name="Victor da Silva Carvalho" userId="b36c3d71-31af-49d3-93ac-472c0145821b" providerId="ADAL" clId="{F0AF127E-D03B-4BB5-81D0-02506276305B}" dt="2023-03-15T20:18:09.315" v="1746" actId="478"/>
          <ac:picMkLst>
            <pc:docMk/>
            <pc:sldMk cId="1847018609" sldId="739"/>
            <ac:picMk id="16" creationId="{C5FA96CC-0AD5-C1C4-0479-F7F8D1C2F704}"/>
          </ac:picMkLst>
        </pc:picChg>
        <pc:cxnChg chg="mod">
          <ac:chgData name="Victor da Silva Carvalho" userId="b36c3d71-31af-49d3-93ac-472c0145821b" providerId="ADAL" clId="{F0AF127E-D03B-4BB5-81D0-02506276305B}" dt="2023-03-15T20:18:53.869" v="1757" actId="1076"/>
          <ac:cxnSpMkLst>
            <pc:docMk/>
            <pc:sldMk cId="1847018609" sldId="739"/>
            <ac:cxnSpMk id="9" creationId="{C788EAA8-660A-DD9D-B941-8DD9B0BCA001}"/>
          </ac:cxnSpMkLst>
        </pc:cxnChg>
      </pc:sldChg>
      <pc:sldChg chg="addSp delSp modSp add mod delAnim modAnim modNotesTx">
        <pc:chgData name="Victor da Silva Carvalho" userId="b36c3d71-31af-49d3-93ac-472c0145821b" providerId="ADAL" clId="{F0AF127E-D03B-4BB5-81D0-02506276305B}" dt="2023-03-15T20:39:29.839" v="2490" actId="207"/>
        <pc:sldMkLst>
          <pc:docMk/>
          <pc:sldMk cId="3372558162" sldId="740"/>
        </pc:sldMkLst>
        <pc:spChg chg="mod">
          <ac:chgData name="Victor da Silva Carvalho" userId="b36c3d71-31af-49d3-93ac-472c0145821b" providerId="ADAL" clId="{F0AF127E-D03B-4BB5-81D0-02506276305B}" dt="2023-03-15T20:37:50.969" v="2350" actId="1076"/>
          <ac:spMkLst>
            <pc:docMk/>
            <pc:sldMk cId="3372558162" sldId="740"/>
            <ac:spMk id="2" creationId="{96C8F488-F295-0DF6-F422-07FD5BBFFDD5}"/>
          </ac:spMkLst>
        </pc:spChg>
        <pc:spChg chg="mod">
          <ac:chgData name="Victor da Silva Carvalho" userId="b36c3d71-31af-49d3-93ac-472c0145821b" providerId="ADAL" clId="{F0AF127E-D03B-4BB5-81D0-02506276305B}" dt="2023-03-15T20:36:14.505" v="2272" actId="20577"/>
          <ac:spMkLst>
            <pc:docMk/>
            <pc:sldMk cId="3372558162" sldId="740"/>
            <ac:spMk id="7" creationId="{5D5D82A2-B37D-E316-4390-7572E7364514}"/>
          </ac:spMkLst>
        </pc:spChg>
        <pc:spChg chg="add mod ord">
          <ac:chgData name="Victor da Silva Carvalho" userId="b36c3d71-31af-49d3-93ac-472c0145821b" providerId="ADAL" clId="{F0AF127E-D03B-4BB5-81D0-02506276305B}" dt="2023-03-15T20:37:50.969" v="2350" actId="1076"/>
          <ac:spMkLst>
            <pc:docMk/>
            <pc:sldMk cId="3372558162" sldId="740"/>
            <ac:spMk id="11" creationId="{CD9037CE-4DA2-3198-883D-BD07144EE946}"/>
          </ac:spMkLst>
        </pc:spChg>
        <pc:spChg chg="add mod">
          <ac:chgData name="Victor da Silva Carvalho" userId="b36c3d71-31af-49d3-93ac-472c0145821b" providerId="ADAL" clId="{F0AF127E-D03B-4BB5-81D0-02506276305B}" dt="2023-03-15T20:39:29.839" v="2490" actId="207"/>
          <ac:spMkLst>
            <pc:docMk/>
            <pc:sldMk cId="3372558162" sldId="740"/>
            <ac:spMk id="12" creationId="{4E0BDE60-B43D-D9E1-B512-6D394B0AC544}"/>
          </ac:spMkLst>
        </pc:spChg>
        <pc:spChg chg="add mod ord">
          <ac:chgData name="Victor da Silva Carvalho" userId="b36c3d71-31af-49d3-93ac-472c0145821b" providerId="ADAL" clId="{F0AF127E-D03B-4BB5-81D0-02506276305B}" dt="2023-03-15T20:39:23.916" v="2489" actId="167"/>
          <ac:spMkLst>
            <pc:docMk/>
            <pc:sldMk cId="3372558162" sldId="740"/>
            <ac:spMk id="13" creationId="{FA95A9DC-222A-7B2D-2625-4EBE9CAED6EB}"/>
          </ac:spMkLst>
        </pc:spChg>
        <pc:spChg chg="add mod">
          <ac:chgData name="Victor da Silva Carvalho" userId="b36c3d71-31af-49d3-93ac-472c0145821b" providerId="ADAL" clId="{F0AF127E-D03B-4BB5-81D0-02506276305B}" dt="2023-03-15T20:39:29.839" v="2490" actId="207"/>
          <ac:spMkLst>
            <pc:docMk/>
            <pc:sldMk cId="3372558162" sldId="740"/>
            <ac:spMk id="14" creationId="{35892872-7DA2-6990-6D83-263803BD6065}"/>
          </ac:spMkLst>
        </pc:spChg>
        <pc:spChg chg="add mod">
          <ac:chgData name="Victor da Silva Carvalho" userId="b36c3d71-31af-49d3-93ac-472c0145821b" providerId="ADAL" clId="{F0AF127E-D03B-4BB5-81D0-02506276305B}" dt="2023-03-15T20:39:29.839" v="2490" actId="207"/>
          <ac:spMkLst>
            <pc:docMk/>
            <pc:sldMk cId="3372558162" sldId="740"/>
            <ac:spMk id="15" creationId="{04ECA9E2-A98B-46AB-9218-D4C9325033B7}"/>
          </ac:spMkLst>
        </pc:spChg>
        <pc:spChg chg="del">
          <ac:chgData name="Victor da Silva Carvalho" userId="b36c3d71-31af-49d3-93ac-472c0145821b" providerId="ADAL" clId="{F0AF127E-D03B-4BB5-81D0-02506276305B}" dt="2023-03-15T20:34:22.401" v="2261" actId="478"/>
          <ac:spMkLst>
            <pc:docMk/>
            <pc:sldMk cId="3372558162" sldId="740"/>
            <ac:spMk id="17" creationId="{1D22F28C-0D54-9FB5-CE94-DD2B7809B2B6}"/>
          </ac:spMkLst>
        </pc:spChg>
        <pc:spChg chg="del">
          <ac:chgData name="Victor da Silva Carvalho" userId="b36c3d71-31af-49d3-93ac-472c0145821b" providerId="ADAL" clId="{F0AF127E-D03B-4BB5-81D0-02506276305B}" dt="2023-03-15T20:34:22.401" v="2261" actId="478"/>
          <ac:spMkLst>
            <pc:docMk/>
            <pc:sldMk cId="3372558162" sldId="740"/>
            <ac:spMk id="18" creationId="{1D34D457-8087-E596-A459-D01950579770}"/>
          </ac:spMkLst>
        </pc:spChg>
        <pc:picChg chg="del">
          <ac:chgData name="Victor da Silva Carvalho" userId="b36c3d71-31af-49d3-93ac-472c0145821b" providerId="ADAL" clId="{F0AF127E-D03B-4BB5-81D0-02506276305B}" dt="2023-03-15T20:32:06.085" v="2189" actId="478"/>
          <ac:picMkLst>
            <pc:docMk/>
            <pc:sldMk cId="3372558162" sldId="740"/>
            <ac:picMk id="5" creationId="{0E8C6DAD-DD17-CDEA-0346-CCB00B50F739}"/>
          </ac:picMkLst>
        </pc:picChg>
        <pc:picChg chg="del">
          <ac:chgData name="Victor da Silva Carvalho" userId="b36c3d71-31af-49d3-93ac-472c0145821b" providerId="ADAL" clId="{F0AF127E-D03B-4BB5-81D0-02506276305B}" dt="2023-03-15T20:32:06.689" v="2190" actId="478"/>
          <ac:picMkLst>
            <pc:docMk/>
            <pc:sldMk cId="3372558162" sldId="740"/>
            <ac:picMk id="6" creationId="{B3527A45-8540-3123-438C-A3B41F9CE456}"/>
          </ac:picMkLst>
        </pc:picChg>
        <pc:picChg chg="add mod">
          <ac:chgData name="Victor da Silva Carvalho" userId="b36c3d71-31af-49d3-93ac-472c0145821b" providerId="ADAL" clId="{F0AF127E-D03B-4BB5-81D0-02506276305B}" dt="2023-03-15T20:32:17.104" v="2194" actId="14100"/>
          <ac:picMkLst>
            <pc:docMk/>
            <pc:sldMk cId="3372558162" sldId="740"/>
            <ac:picMk id="8" creationId="{D6F7FBE2-AA51-B82B-F93B-4F5CAB4D47FA}"/>
          </ac:picMkLst>
        </pc:picChg>
      </pc:sldChg>
      <pc:sldChg chg="delSp modSp add mod">
        <pc:chgData name="Victor da Silva Carvalho" userId="b36c3d71-31af-49d3-93ac-472c0145821b" providerId="ADAL" clId="{F0AF127E-D03B-4BB5-81D0-02506276305B}" dt="2023-03-15T20:46:24.895" v="2506" actId="20577"/>
        <pc:sldMkLst>
          <pc:docMk/>
          <pc:sldMk cId="454197856" sldId="741"/>
        </pc:sldMkLst>
        <pc:spChg chg="mod">
          <ac:chgData name="Victor da Silva Carvalho" userId="b36c3d71-31af-49d3-93ac-472c0145821b" providerId="ADAL" clId="{F0AF127E-D03B-4BB5-81D0-02506276305B}" dt="2023-03-15T20:46:24.895" v="2506" actId="20577"/>
          <ac:spMkLst>
            <pc:docMk/>
            <pc:sldMk cId="454197856" sldId="741"/>
            <ac:spMk id="2" creationId="{5AE521F0-B08D-3FC2-DBD1-8C3559898375}"/>
          </ac:spMkLst>
        </pc:spChg>
        <pc:spChg chg="del">
          <ac:chgData name="Victor da Silva Carvalho" userId="b36c3d71-31af-49d3-93ac-472c0145821b" providerId="ADAL" clId="{F0AF127E-D03B-4BB5-81D0-02506276305B}" dt="2023-03-15T20:46:18.815" v="2499" actId="478"/>
          <ac:spMkLst>
            <pc:docMk/>
            <pc:sldMk cId="454197856" sldId="741"/>
            <ac:spMk id="9" creationId="{760E5CDC-6A4D-F113-F163-F1DCB6DB3D59}"/>
          </ac:spMkLst>
        </pc:spChg>
        <pc:picChg chg="del">
          <ac:chgData name="Victor da Silva Carvalho" userId="b36c3d71-31af-49d3-93ac-472c0145821b" providerId="ADAL" clId="{F0AF127E-D03B-4BB5-81D0-02506276305B}" dt="2023-03-15T20:46:21.455" v="2500" actId="478"/>
          <ac:picMkLst>
            <pc:docMk/>
            <pc:sldMk cId="454197856" sldId="741"/>
            <ac:picMk id="3" creationId="{7B33EBCC-2439-D30D-F3B3-D992BDB7493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0E1C01-7A4B-46A5-B4DD-D81C8B90BFA9}" type="datetimeFigureOut">
              <a:rPr lang="de-CH" smtClean="0"/>
              <a:t>25.06.2024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2D3059-3083-4F7B-AE16-C027D7869231}" type="slidenum">
              <a:rPr lang="de-CH" smtClean="0"/>
              <a:t>‹nº›</a:t>
            </a:fld>
            <a:endParaRPr lang="de-CH"/>
          </a:p>
        </p:txBody>
      </p:sp>
    </p:spTree>
    <p:extLst>
      <p:ext uri="{BB962C8B-B14F-4D97-AF65-F5344CB8AC3E}">
        <p14:creationId xmlns:p14="http://schemas.microsoft.com/office/powerpoint/2010/main" val="3430919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622D3059-3083-4F7B-AE16-C027D7869231}" type="slidenum">
              <a:rPr lang="de-CH" smtClean="0"/>
              <a:t>1</a:t>
            </a:fld>
            <a:endParaRPr lang="de-CH"/>
          </a:p>
        </p:txBody>
      </p:sp>
    </p:spTree>
    <p:extLst>
      <p:ext uri="{BB962C8B-B14F-4D97-AF65-F5344CB8AC3E}">
        <p14:creationId xmlns:p14="http://schemas.microsoft.com/office/powerpoint/2010/main" val="4753964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s-419"/>
          </a:p>
        </p:txBody>
      </p:sp>
      <p:sp>
        <p:nvSpPr>
          <p:cNvPr id="4" name="Espaço Reservado para Número de Slide 3"/>
          <p:cNvSpPr>
            <a:spLocks noGrp="1"/>
          </p:cNvSpPr>
          <p:nvPr>
            <p:ph type="sldNum" sz="quarter" idx="5"/>
          </p:nvPr>
        </p:nvSpPr>
        <p:spPr/>
        <p:txBody>
          <a:bodyPr/>
          <a:lstStyle/>
          <a:p>
            <a:fld id="{622D3059-3083-4F7B-AE16-C027D7869231}" type="slidenum">
              <a:rPr lang="de-CH" smtClean="0"/>
              <a:t>10</a:t>
            </a:fld>
            <a:endParaRPr lang="de-CH"/>
          </a:p>
        </p:txBody>
      </p:sp>
    </p:spTree>
    <p:extLst>
      <p:ext uri="{BB962C8B-B14F-4D97-AF65-F5344CB8AC3E}">
        <p14:creationId xmlns:p14="http://schemas.microsoft.com/office/powerpoint/2010/main" val="2081853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11</a:t>
            </a:fld>
            <a:endParaRPr lang="de-CH"/>
          </a:p>
        </p:txBody>
      </p:sp>
    </p:spTree>
    <p:extLst>
      <p:ext uri="{BB962C8B-B14F-4D97-AF65-F5344CB8AC3E}">
        <p14:creationId xmlns:p14="http://schemas.microsoft.com/office/powerpoint/2010/main" val="713902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419" b="0" i="0" dirty="0">
              <a:solidFill>
                <a:srgbClr val="326D9A"/>
              </a:solidFill>
              <a:effectLst/>
              <a:highlight>
                <a:srgbClr val="E1EAF2"/>
              </a:highlight>
              <a:latin typeface="Tahoma" panose="020B0604030504040204" pitchFamily="34" charset="0"/>
            </a:endParaRPr>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12</a:t>
            </a:fld>
            <a:endParaRPr lang="de-CH"/>
          </a:p>
        </p:txBody>
      </p:sp>
    </p:spTree>
    <p:extLst>
      <p:ext uri="{BB962C8B-B14F-4D97-AF65-F5344CB8AC3E}">
        <p14:creationId xmlns:p14="http://schemas.microsoft.com/office/powerpoint/2010/main" val="3303545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13</a:t>
            </a:fld>
            <a:endParaRPr lang="de-CH"/>
          </a:p>
        </p:txBody>
      </p:sp>
    </p:spTree>
    <p:extLst>
      <p:ext uri="{BB962C8B-B14F-4D97-AF65-F5344CB8AC3E}">
        <p14:creationId xmlns:p14="http://schemas.microsoft.com/office/powerpoint/2010/main" val="2136207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14</a:t>
            </a:fld>
            <a:endParaRPr lang="de-CH"/>
          </a:p>
        </p:txBody>
      </p:sp>
    </p:spTree>
    <p:extLst>
      <p:ext uri="{BB962C8B-B14F-4D97-AF65-F5344CB8AC3E}">
        <p14:creationId xmlns:p14="http://schemas.microsoft.com/office/powerpoint/2010/main" val="15513705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lvl="1"/>
            <a:endParaRPr lang="pt-BR"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15</a:t>
            </a:fld>
            <a:endParaRPr lang="de-CH"/>
          </a:p>
        </p:txBody>
      </p:sp>
    </p:spTree>
    <p:extLst>
      <p:ext uri="{BB962C8B-B14F-4D97-AF65-F5344CB8AC3E}">
        <p14:creationId xmlns:p14="http://schemas.microsoft.com/office/powerpoint/2010/main" val="1222402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16</a:t>
            </a:fld>
            <a:endParaRPr lang="de-CH"/>
          </a:p>
        </p:txBody>
      </p:sp>
    </p:spTree>
    <p:extLst>
      <p:ext uri="{BB962C8B-B14F-4D97-AF65-F5344CB8AC3E}">
        <p14:creationId xmlns:p14="http://schemas.microsoft.com/office/powerpoint/2010/main" val="1940883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17</a:t>
            </a:fld>
            <a:endParaRPr lang="de-CH"/>
          </a:p>
        </p:txBody>
      </p:sp>
    </p:spTree>
    <p:extLst>
      <p:ext uri="{BB962C8B-B14F-4D97-AF65-F5344CB8AC3E}">
        <p14:creationId xmlns:p14="http://schemas.microsoft.com/office/powerpoint/2010/main" val="631701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18</a:t>
            </a:fld>
            <a:endParaRPr lang="de-CH"/>
          </a:p>
        </p:txBody>
      </p:sp>
    </p:spTree>
    <p:extLst>
      <p:ext uri="{BB962C8B-B14F-4D97-AF65-F5344CB8AC3E}">
        <p14:creationId xmlns:p14="http://schemas.microsoft.com/office/powerpoint/2010/main" val="2768320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19</a:t>
            </a:fld>
            <a:endParaRPr lang="de-CH"/>
          </a:p>
        </p:txBody>
      </p:sp>
    </p:spTree>
    <p:extLst>
      <p:ext uri="{BB962C8B-B14F-4D97-AF65-F5344CB8AC3E}">
        <p14:creationId xmlns:p14="http://schemas.microsoft.com/office/powerpoint/2010/main" val="1066904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lgn="just">
              <a:lnSpc>
                <a:spcPct val="150000"/>
              </a:lnSpc>
              <a:spcBef>
                <a:spcPts val="600"/>
              </a:spcBef>
              <a:spcAft>
                <a:spcPts val="1200"/>
              </a:spcAft>
              <a:buFont typeface="Arial" panose="020B0604020202020204" pitchFamily="34" charset="0"/>
              <a:buNone/>
            </a:pPr>
            <a:endParaRPr lang="es-419" sz="1100" dirty="0"/>
          </a:p>
        </p:txBody>
      </p:sp>
      <p:sp>
        <p:nvSpPr>
          <p:cNvPr id="4" name="Espaço Reservado para Número de Slide 3"/>
          <p:cNvSpPr>
            <a:spLocks noGrp="1"/>
          </p:cNvSpPr>
          <p:nvPr>
            <p:ph type="sldNum" sz="quarter" idx="5"/>
          </p:nvPr>
        </p:nvSpPr>
        <p:spPr/>
        <p:txBody>
          <a:bodyPr/>
          <a:lstStyle/>
          <a:p>
            <a:fld id="{622D3059-3083-4F7B-AE16-C027D7869231}" type="slidenum">
              <a:rPr lang="de-CH" smtClean="0"/>
              <a:t>2</a:t>
            </a:fld>
            <a:endParaRPr lang="de-CH"/>
          </a:p>
        </p:txBody>
      </p:sp>
    </p:spTree>
    <p:extLst>
      <p:ext uri="{BB962C8B-B14F-4D97-AF65-F5344CB8AC3E}">
        <p14:creationId xmlns:p14="http://schemas.microsoft.com/office/powerpoint/2010/main" val="4744493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20</a:t>
            </a:fld>
            <a:endParaRPr lang="de-CH"/>
          </a:p>
        </p:txBody>
      </p:sp>
    </p:spTree>
    <p:extLst>
      <p:ext uri="{BB962C8B-B14F-4D97-AF65-F5344CB8AC3E}">
        <p14:creationId xmlns:p14="http://schemas.microsoft.com/office/powerpoint/2010/main" val="2222599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21</a:t>
            </a:fld>
            <a:endParaRPr lang="de-CH"/>
          </a:p>
        </p:txBody>
      </p:sp>
    </p:spTree>
    <p:extLst>
      <p:ext uri="{BB962C8B-B14F-4D97-AF65-F5344CB8AC3E}">
        <p14:creationId xmlns:p14="http://schemas.microsoft.com/office/powerpoint/2010/main" val="946758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22</a:t>
            </a:fld>
            <a:endParaRPr lang="de-CH"/>
          </a:p>
        </p:txBody>
      </p:sp>
    </p:spTree>
    <p:extLst>
      <p:ext uri="{BB962C8B-B14F-4D97-AF65-F5344CB8AC3E}">
        <p14:creationId xmlns:p14="http://schemas.microsoft.com/office/powerpoint/2010/main" val="412225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23</a:t>
            </a:fld>
            <a:endParaRPr lang="de-CH"/>
          </a:p>
        </p:txBody>
      </p:sp>
    </p:spTree>
    <p:extLst>
      <p:ext uri="{BB962C8B-B14F-4D97-AF65-F5344CB8AC3E}">
        <p14:creationId xmlns:p14="http://schemas.microsoft.com/office/powerpoint/2010/main" val="17776061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24</a:t>
            </a:fld>
            <a:endParaRPr lang="de-CH"/>
          </a:p>
        </p:txBody>
      </p:sp>
    </p:spTree>
    <p:extLst>
      <p:ext uri="{BB962C8B-B14F-4D97-AF65-F5344CB8AC3E}">
        <p14:creationId xmlns:p14="http://schemas.microsoft.com/office/powerpoint/2010/main" val="36530019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25</a:t>
            </a:fld>
            <a:endParaRPr lang="de-CH"/>
          </a:p>
        </p:txBody>
      </p:sp>
    </p:spTree>
    <p:extLst>
      <p:ext uri="{BB962C8B-B14F-4D97-AF65-F5344CB8AC3E}">
        <p14:creationId xmlns:p14="http://schemas.microsoft.com/office/powerpoint/2010/main" val="15066682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26</a:t>
            </a:fld>
            <a:endParaRPr lang="de-CH"/>
          </a:p>
        </p:txBody>
      </p:sp>
    </p:spTree>
    <p:extLst>
      <p:ext uri="{BB962C8B-B14F-4D97-AF65-F5344CB8AC3E}">
        <p14:creationId xmlns:p14="http://schemas.microsoft.com/office/powerpoint/2010/main" val="2435301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27</a:t>
            </a:fld>
            <a:endParaRPr lang="de-CH"/>
          </a:p>
        </p:txBody>
      </p:sp>
    </p:spTree>
    <p:extLst>
      <p:ext uri="{BB962C8B-B14F-4D97-AF65-F5344CB8AC3E}">
        <p14:creationId xmlns:p14="http://schemas.microsoft.com/office/powerpoint/2010/main" val="28997441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28</a:t>
            </a:fld>
            <a:endParaRPr lang="de-CH"/>
          </a:p>
        </p:txBody>
      </p:sp>
    </p:spTree>
    <p:extLst>
      <p:ext uri="{BB962C8B-B14F-4D97-AF65-F5344CB8AC3E}">
        <p14:creationId xmlns:p14="http://schemas.microsoft.com/office/powerpoint/2010/main" val="381689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t-BR"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29</a:t>
            </a:fld>
            <a:endParaRPr lang="de-CH"/>
          </a:p>
        </p:txBody>
      </p:sp>
    </p:spTree>
    <p:extLst>
      <p:ext uri="{BB962C8B-B14F-4D97-AF65-F5344CB8AC3E}">
        <p14:creationId xmlns:p14="http://schemas.microsoft.com/office/powerpoint/2010/main" val="384906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lgn="just">
              <a:lnSpc>
                <a:spcPct val="150000"/>
              </a:lnSpc>
              <a:spcBef>
                <a:spcPts val="600"/>
              </a:spcBef>
              <a:spcAft>
                <a:spcPts val="1200"/>
              </a:spcAft>
              <a:buFont typeface="Arial" panose="020B0604020202020204" pitchFamily="34" charset="0"/>
              <a:buNone/>
            </a:pPr>
            <a:endParaRPr lang="es-419" sz="1100" dirty="0"/>
          </a:p>
        </p:txBody>
      </p:sp>
      <p:sp>
        <p:nvSpPr>
          <p:cNvPr id="4" name="Espaço Reservado para Número de Slide 3"/>
          <p:cNvSpPr>
            <a:spLocks noGrp="1"/>
          </p:cNvSpPr>
          <p:nvPr>
            <p:ph type="sldNum" sz="quarter" idx="5"/>
          </p:nvPr>
        </p:nvSpPr>
        <p:spPr/>
        <p:txBody>
          <a:bodyPr/>
          <a:lstStyle/>
          <a:p>
            <a:fld id="{622D3059-3083-4F7B-AE16-C027D7869231}" type="slidenum">
              <a:rPr lang="de-CH" smtClean="0"/>
              <a:t>3</a:t>
            </a:fld>
            <a:endParaRPr lang="de-CH"/>
          </a:p>
        </p:txBody>
      </p:sp>
    </p:spTree>
    <p:extLst>
      <p:ext uri="{BB962C8B-B14F-4D97-AF65-F5344CB8AC3E}">
        <p14:creationId xmlns:p14="http://schemas.microsoft.com/office/powerpoint/2010/main" val="591786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30</a:t>
            </a:fld>
            <a:endParaRPr lang="de-CH"/>
          </a:p>
        </p:txBody>
      </p:sp>
    </p:spTree>
    <p:extLst>
      <p:ext uri="{BB962C8B-B14F-4D97-AF65-F5344CB8AC3E}">
        <p14:creationId xmlns:p14="http://schemas.microsoft.com/office/powerpoint/2010/main" val="35894397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b="1"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31</a:t>
            </a:fld>
            <a:endParaRPr lang="de-CH"/>
          </a:p>
        </p:txBody>
      </p:sp>
    </p:spTree>
    <p:extLst>
      <p:ext uri="{BB962C8B-B14F-4D97-AF65-F5344CB8AC3E}">
        <p14:creationId xmlns:p14="http://schemas.microsoft.com/office/powerpoint/2010/main" val="1326680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b="1"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32</a:t>
            </a:fld>
            <a:endParaRPr lang="de-CH"/>
          </a:p>
        </p:txBody>
      </p:sp>
    </p:spTree>
    <p:extLst>
      <p:ext uri="{BB962C8B-B14F-4D97-AF65-F5344CB8AC3E}">
        <p14:creationId xmlns:p14="http://schemas.microsoft.com/office/powerpoint/2010/main" val="34153956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171450" indent="-171450">
              <a:buFontTx/>
              <a:buChar char="-"/>
            </a:pPr>
            <a:endParaRPr lang="pt-BR"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33</a:t>
            </a:fld>
            <a:endParaRPr lang="de-CH"/>
          </a:p>
        </p:txBody>
      </p:sp>
    </p:spTree>
    <p:extLst>
      <p:ext uri="{BB962C8B-B14F-4D97-AF65-F5344CB8AC3E}">
        <p14:creationId xmlns:p14="http://schemas.microsoft.com/office/powerpoint/2010/main" val="40658438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34</a:t>
            </a:fld>
            <a:endParaRPr lang="de-CH"/>
          </a:p>
        </p:txBody>
      </p:sp>
    </p:spTree>
    <p:extLst>
      <p:ext uri="{BB962C8B-B14F-4D97-AF65-F5344CB8AC3E}">
        <p14:creationId xmlns:p14="http://schemas.microsoft.com/office/powerpoint/2010/main" val="6758312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35</a:t>
            </a:fld>
            <a:endParaRPr lang="de-CH"/>
          </a:p>
        </p:txBody>
      </p:sp>
    </p:spTree>
    <p:extLst>
      <p:ext uri="{BB962C8B-B14F-4D97-AF65-F5344CB8AC3E}">
        <p14:creationId xmlns:p14="http://schemas.microsoft.com/office/powerpoint/2010/main" val="33721153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b="0" i="0" dirty="0">
              <a:effectLst/>
              <a:latin typeface="-apple-system"/>
            </a:endParaRPr>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36</a:t>
            </a:fld>
            <a:endParaRPr lang="de-CH"/>
          </a:p>
        </p:txBody>
      </p:sp>
    </p:spTree>
    <p:extLst>
      <p:ext uri="{BB962C8B-B14F-4D97-AF65-F5344CB8AC3E}">
        <p14:creationId xmlns:p14="http://schemas.microsoft.com/office/powerpoint/2010/main" val="22161186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37</a:t>
            </a:fld>
            <a:endParaRPr lang="de-CH"/>
          </a:p>
        </p:txBody>
      </p:sp>
    </p:spTree>
    <p:extLst>
      <p:ext uri="{BB962C8B-B14F-4D97-AF65-F5344CB8AC3E}">
        <p14:creationId xmlns:p14="http://schemas.microsoft.com/office/powerpoint/2010/main" val="3211519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38</a:t>
            </a:fld>
            <a:endParaRPr lang="de-CH"/>
          </a:p>
        </p:txBody>
      </p:sp>
    </p:spTree>
    <p:extLst>
      <p:ext uri="{BB962C8B-B14F-4D97-AF65-F5344CB8AC3E}">
        <p14:creationId xmlns:p14="http://schemas.microsoft.com/office/powerpoint/2010/main" val="29758063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1092cf94d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1092cf94d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latin typeface="Avenir Next LT Pro" panose="020B0504020202020204" pitchFamily="34" charset="0"/>
            </a:endParaRPr>
          </a:p>
        </p:txBody>
      </p:sp>
      <p:sp>
        <p:nvSpPr>
          <p:cNvPr id="4" name="Espaço Reservado para Número de Slide 3"/>
          <p:cNvSpPr>
            <a:spLocks noGrp="1"/>
          </p:cNvSpPr>
          <p:nvPr>
            <p:ph type="sldNum" sz="quarter" idx="5"/>
          </p:nvPr>
        </p:nvSpPr>
        <p:spPr/>
        <p:txBody>
          <a:bodyPr/>
          <a:lstStyle/>
          <a:p>
            <a:fld id="{622D3059-3083-4F7B-AE16-C027D7869231}" type="slidenum">
              <a:rPr lang="de-CH" smtClean="0"/>
              <a:t>4</a:t>
            </a:fld>
            <a:endParaRPr lang="de-CH"/>
          </a:p>
        </p:txBody>
      </p:sp>
    </p:spTree>
    <p:extLst>
      <p:ext uri="{BB962C8B-B14F-4D97-AF65-F5344CB8AC3E}">
        <p14:creationId xmlns:p14="http://schemas.microsoft.com/office/powerpoint/2010/main" val="22165089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1092cf94d8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1092cf94d8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1092cf94d8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1092cf94d8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1092cf94d8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1092cf94d8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43</a:t>
            </a:fld>
            <a:endParaRPr lang="de-CH"/>
          </a:p>
        </p:txBody>
      </p:sp>
    </p:spTree>
    <p:extLst>
      <p:ext uri="{BB962C8B-B14F-4D97-AF65-F5344CB8AC3E}">
        <p14:creationId xmlns:p14="http://schemas.microsoft.com/office/powerpoint/2010/main" val="26145512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s-419"/>
          </a:p>
        </p:txBody>
      </p:sp>
      <p:sp>
        <p:nvSpPr>
          <p:cNvPr id="4" name="Espaço Reservado para Número de Slide 3"/>
          <p:cNvSpPr>
            <a:spLocks noGrp="1"/>
          </p:cNvSpPr>
          <p:nvPr>
            <p:ph type="sldNum" sz="quarter" idx="5"/>
          </p:nvPr>
        </p:nvSpPr>
        <p:spPr/>
        <p:txBody>
          <a:bodyPr/>
          <a:lstStyle/>
          <a:p>
            <a:fld id="{622D3059-3083-4F7B-AE16-C027D7869231}" type="slidenum">
              <a:rPr lang="de-CH" smtClean="0"/>
              <a:t>44</a:t>
            </a:fld>
            <a:endParaRPr lang="de-CH"/>
          </a:p>
        </p:txBody>
      </p:sp>
    </p:spTree>
    <p:extLst>
      <p:ext uri="{BB962C8B-B14F-4D97-AF65-F5344CB8AC3E}">
        <p14:creationId xmlns:p14="http://schemas.microsoft.com/office/powerpoint/2010/main" val="2298293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5</a:t>
            </a:fld>
            <a:endParaRPr lang="de-CH"/>
          </a:p>
        </p:txBody>
      </p:sp>
    </p:spTree>
    <p:extLst>
      <p:ext uri="{BB962C8B-B14F-4D97-AF65-F5344CB8AC3E}">
        <p14:creationId xmlns:p14="http://schemas.microsoft.com/office/powerpoint/2010/main" val="441778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s-419" dirty="0"/>
          </a:p>
        </p:txBody>
      </p:sp>
      <p:sp>
        <p:nvSpPr>
          <p:cNvPr id="4" name="Espaço Reservado para Número de Slide 3"/>
          <p:cNvSpPr>
            <a:spLocks noGrp="1"/>
          </p:cNvSpPr>
          <p:nvPr>
            <p:ph type="sldNum" sz="quarter" idx="5"/>
          </p:nvPr>
        </p:nvSpPr>
        <p:spPr/>
        <p:txBody>
          <a:bodyPr/>
          <a:lstStyle/>
          <a:p>
            <a:fld id="{622D3059-3083-4F7B-AE16-C027D7869231}" type="slidenum">
              <a:rPr lang="de-CH" smtClean="0"/>
              <a:t>6</a:t>
            </a:fld>
            <a:endParaRPr lang="de-CH"/>
          </a:p>
        </p:txBody>
      </p:sp>
    </p:spTree>
    <p:extLst>
      <p:ext uri="{BB962C8B-B14F-4D97-AF65-F5344CB8AC3E}">
        <p14:creationId xmlns:p14="http://schemas.microsoft.com/office/powerpoint/2010/main" val="117955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457200" lvl="1" indent="0">
              <a:buFont typeface="Arial" panose="020B0604020202020204" pitchFamily="34" charset="0"/>
              <a:buNone/>
            </a:pPr>
            <a:endParaRPr lang="es-419" dirty="0"/>
          </a:p>
        </p:txBody>
      </p:sp>
      <p:sp>
        <p:nvSpPr>
          <p:cNvPr id="4" name="Espaço Reservado para Número de Slide 3"/>
          <p:cNvSpPr>
            <a:spLocks noGrp="1"/>
          </p:cNvSpPr>
          <p:nvPr>
            <p:ph type="sldNum" sz="quarter" idx="5"/>
          </p:nvPr>
        </p:nvSpPr>
        <p:spPr/>
        <p:txBody>
          <a:bodyPr/>
          <a:lstStyle/>
          <a:p>
            <a:fld id="{622D3059-3083-4F7B-AE16-C027D7869231}" type="slidenum">
              <a:rPr lang="de-CH" smtClean="0"/>
              <a:t>7</a:t>
            </a:fld>
            <a:endParaRPr lang="de-CH"/>
          </a:p>
        </p:txBody>
      </p:sp>
    </p:spTree>
    <p:extLst>
      <p:ext uri="{BB962C8B-B14F-4D97-AF65-F5344CB8AC3E}">
        <p14:creationId xmlns:p14="http://schemas.microsoft.com/office/powerpoint/2010/main" val="3758941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8</a:t>
            </a:fld>
            <a:endParaRPr lang="de-CH"/>
          </a:p>
        </p:txBody>
      </p:sp>
    </p:spTree>
    <p:extLst>
      <p:ext uri="{BB962C8B-B14F-4D97-AF65-F5344CB8AC3E}">
        <p14:creationId xmlns:p14="http://schemas.microsoft.com/office/powerpoint/2010/main" val="922991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indent="0">
              <a:buFont typeface="Arial" panose="020B0604020202020204" pitchFamily="34" charset="0"/>
              <a:buNone/>
            </a:pPr>
            <a:endParaRPr lang="pt-BR" dirty="0"/>
          </a:p>
        </p:txBody>
      </p:sp>
      <p:sp>
        <p:nvSpPr>
          <p:cNvPr id="4" name="Espaço Reservado para Número de Slide 3"/>
          <p:cNvSpPr>
            <a:spLocks noGrp="1"/>
          </p:cNvSpPr>
          <p:nvPr>
            <p:ph type="sldNum" sz="quarter" idx="5"/>
          </p:nvPr>
        </p:nvSpPr>
        <p:spPr/>
        <p:txBody>
          <a:bodyPr/>
          <a:lstStyle/>
          <a:p>
            <a:fld id="{B2DD9F7D-6AB4-4206-AD30-342CDE3DED62}" type="slidenum">
              <a:rPr lang="de-CH" smtClean="0"/>
              <a:t>9</a:t>
            </a:fld>
            <a:endParaRPr lang="de-CH"/>
          </a:p>
        </p:txBody>
      </p:sp>
    </p:spTree>
    <p:extLst>
      <p:ext uri="{BB962C8B-B14F-4D97-AF65-F5344CB8AC3E}">
        <p14:creationId xmlns:p14="http://schemas.microsoft.com/office/powerpoint/2010/main" val="5394213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hapter - Var. 0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5361BD-3FA3-471B-9A15-50B826D46436}"/>
              </a:ext>
            </a:extLst>
          </p:cNvPr>
          <p:cNvSpPr>
            <a:spLocks noGrp="1"/>
          </p:cNvSpPr>
          <p:nvPr>
            <p:ph type="ctrTitle"/>
          </p:nvPr>
        </p:nvSpPr>
        <p:spPr>
          <a:xfrm>
            <a:off x="936000" y="2880000"/>
            <a:ext cx="8820149" cy="2340000"/>
          </a:xfrm>
        </p:spPr>
        <p:txBody>
          <a:bodyPr lIns="0" tIns="0" rIns="0" bIns="0" anchor="t">
            <a:normAutofit/>
          </a:bodyPr>
          <a:lstStyle>
            <a:lvl1pPr algn="l">
              <a:defRPr sz="4800">
                <a:solidFill>
                  <a:srgbClr val="636466"/>
                </a:solidFill>
              </a:defRPr>
            </a:lvl1pPr>
          </a:lstStyle>
          <a:p>
            <a:r>
              <a:rPr lang="de-DE"/>
              <a:t>Mastertitelformat bearbeiten</a:t>
            </a:r>
            <a:endParaRPr lang="de-CH"/>
          </a:p>
        </p:txBody>
      </p:sp>
      <p:sp>
        <p:nvSpPr>
          <p:cNvPr id="5" name="Fußzeilenplatzhalter 4">
            <a:extLst>
              <a:ext uri="{FF2B5EF4-FFF2-40B4-BE49-F238E27FC236}">
                <a16:creationId xmlns:a16="http://schemas.microsoft.com/office/drawing/2014/main" id="{0361E8CA-7EE6-4901-A8F5-C335DD9E262E}"/>
              </a:ext>
            </a:extLst>
          </p:cNvPr>
          <p:cNvSpPr>
            <a:spLocks noGrp="1"/>
          </p:cNvSpPr>
          <p:nvPr>
            <p:ph type="ftr" sz="quarter" idx="11"/>
          </p:nvPr>
        </p:nvSpPr>
        <p:spPr/>
        <p:txBody>
          <a:bodyPr/>
          <a:lstStyle/>
          <a:p>
            <a:endParaRPr/>
          </a:p>
        </p:txBody>
      </p:sp>
      <p:pic>
        <p:nvPicPr>
          <p:cNvPr id="8" name="Grafik 7">
            <a:extLst>
              <a:ext uri="{FF2B5EF4-FFF2-40B4-BE49-F238E27FC236}">
                <a16:creationId xmlns:a16="http://schemas.microsoft.com/office/drawing/2014/main" id="{43902508-EC35-4E17-AC5F-2733A86E7352}"/>
              </a:ext>
            </a:extLst>
          </p:cNvPr>
          <p:cNvPicPr>
            <a:picLocks noChangeAspect="1"/>
          </p:cNvPicPr>
          <p:nvPr userDrawn="1"/>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a:xfrm>
            <a:off x="850305" y="5940000"/>
            <a:ext cx="1779639" cy="658762"/>
          </a:xfrm>
          <a:prstGeom prst="rect">
            <a:avLst/>
          </a:prstGeom>
        </p:spPr>
      </p:pic>
      <p:pic>
        <p:nvPicPr>
          <p:cNvPr id="4" name="Grafik 3" descr="Ein Bild, das Flugzeug enthält.&#10;&#10;Automatisch generierte Beschreibung">
            <a:extLst>
              <a:ext uri="{FF2B5EF4-FFF2-40B4-BE49-F238E27FC236}">
                <a16:creationId xmlns:a16="http://schemas.microsoft.com/office/drawing/2014/main" id="{7FB44649-7539-44F0-B9EF-85A1F6570D4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9119616" y="0"/>
            <a:ext cx="3072384" cy="6858000"/>
          </a:xfrm>
          <a:prstGeom prst="rect">
            <a:avLst/>
          </a:prstGeom>
        </p:spPr>
      </p:pic>
    </p:spTree>
    <p:extLst>
      <p:ext uri="{BB962C8B-B14F-4D97-AF65-F5344CB8AC3E}">
        <p14:creationId xmlns:p14="http://schemas.microsoft.com/office/powerpoint/2010/main" val="532636626"/>
      </p:ext>
    </p:extLst>
  </p:cSld>
  <p:clrMapOvr>
    <a:masterClrMapping/>
  </p:clrMapOvr>
  <p:extLst>
    <p:ext uri="{DCECCB84-F9BA-43D5-87BE-67443E8EF086}">
      <p15:sldGuideLst xmlns:p15="http://schemas.microsoft.com/office/powerpoint/2012/main">
        <p15:guide id="1" pos="6153" userDrawn="1">
          <p15:clr>
            <a:srgbClr val="FBAE40"/>
          </p15:clr>
        </p15:guide>
        <p15:guide id="4" orient="horz" pos="3861" userDrawn="1">
          <p15:clr>
            <a:srgbClr val="FBAE40"/>
          </p15:clr>
        </p15:guide>
        <p15:guide id="5" orient="horz" pos="329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65760" y="365760"/>
            <a:ext cx="11608000" cy="687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003449"/>
              </a:buClr>
              <a:buSzPts val="2400"/>
              <a:buFont typeface="Open Sans"/>
              <a:buNone/>
              <a:defRPr sz="3200" b="1">
                <a:solidFill>
                  <a:srgbClr val="003449"/>
                </a:solidFill>
                <a:latin typeface="Open Sans"/>
                <a:ea typeface="Open Sans"/>
                <a:cs typeface="Open Sans"/>
                <a:sym typeface="Open Sans"/>
              </a:defRPr>
            </a:lvl1pPr>
            <a:lvl2pPr lvl="1" rtl="0">
              <a:spcBef>
                <a:spcPts val="0"/>
              </a:spcBef>
              <a:spcAft>
                <a:spcPts val="0"/>
              </a:spcAft>
              <a:buClr>
                <a:srgbClr val="003449"/>
              </a:buClr>
              <a:buSzPts val="1400"/>
              <a:buNone/>
              <a:defRPr>
                <a:solidFill>
                  <a:srgbClr val="003449"/>
                </a:solidFill>
              </a:defRPr>
            </a:lvl2pPr>
            <a:lvl3pPr lvl="2" rtl="0">
              <a:spcBef>
                <a:spcPts val="0"/>
              </a:spcBef>
              <a:spcAft>
                <a:spcPts val="0"/>
              </a:spcAft>
              <a:buClr>
                <a:srgbClr val="003449"/>
              </a:buClr>
              <a:buSzPts val="1400"/>
              <a:buNone/>
              <a:defRPr>
                <a:solidFill>
                  <a:srgbClr val="003449"/>
                </a:solidFill>
              </a:defRPr>
            </a:lvl3pPr>
            <a:lvl4pPr lvl="3" rtl="0">
              <a:spcBef>
                <a:spcPts val="0"/>
              </a:spcBef>
              <a:spcAft>
                <a:spcPts val="0"/>
              </a:spcAft>
              <a:buClr>
                <a:srgbClr val="003449"/>
              </a:buClr>
              <a:buSzPts val="1400"/>
              <a:buNone/>
              <a:defRPr>
                <a:solidFill>
                  <a:srgbClr val="003449"/>
                </a:solidFill>
              </a:defRPr>
            </a:lvl4pPr>
            <a:lvl5pPr lvl="4" rtl="0">
              <a:spcBef>
                <a:spcPts val="0"/>
              </a:spcBef>
              <a:spcAft>
                <a:spcPts val="0"/>
              </a:spcAft>
              <a:buClr>
                <a:srgbClr val="003449"/>
              </a:buClr>
              <a:buSzPts val="1400"/>
              <a:buNone/>
              <a:defRPr>
                <a:solidFill>
                  <a:srgbClr val="003449"/>
                </a:solidFill>
              </a:defRPr>
            </a:lvl5pPr>
            <a:lvl6pPr lvl="5" rtl="0">
              <a:spcBef>
                <a:spcPts val="0"/>
              </a:spcBef>
              <a:spcAft>
                <a:spcPts val="0"/>
              </a:spcAft>
              <a:buClr>
                <a:srgbClr val="003449"/>
              </a:buClr>
              <a:buSzPts val="1400"/>
              <a:buNone/>
              <a:defRPr>
                <a:solidFill>
                  <a:srgbClr val="003449"/>
                </a:solidFill>
              </a:defRPr>
            </a:lvl6pPr>
            <a:lvl7pPr lvl="6" rtl="0">
              <a:spcBef>
                <a:spcPts val="0"/>
              </a:spcBef>
              <a:spcAft>
                <a:spcPts val="0"/>
              </a:spcAft>
              <a:buClr>
                <a:srgbClr val="003449"/>
              </a:buClr>
              <a:buSzPts val="1400"/>
              <a:buNone/>
              <a:defRPr>
                <a:solidFill>
                  <a:srgbClr val="003449"/>
                </a:solidFill>
              </a:defRPr>
            </a:lvl7pPr>
            <a:lvl8pPr lvl="7" rtl="0">
              <a:spcBef>
                <a:spcPts val="0"/>
              </a:spcBef>
              <a:spcAft>
                <a:spcPts val="0"/>
              </a:spcAft>
              <a:buClr>
                <a:srgbClr val="003449"/>
              </a:buClr>
              <a:buSzPts val="1400"/>
              <a:buNone/>
              <a:defRPr>
                <a:solidFill>
                  <a:srgbClr val="003449"/>
                </a:solidFill>
              </a:defRPr>
            </a:lvl8pPr>
            <a:lvl9pPr lvl="8" rtl="0">
              <a:spcBef>
                <a:spcPts val="0"/>
              </a:spcBef>
              <a:spcAft>
                <a:spcPts val="0"/>
              </a:spcAft>
              <a:buClr>
                <a:srgbClr val="003449"/>
              </a:buClr>
              <a:buSzPts val="1400"/>
              <a:buNone/>
              <a:defRPr>
                <a:solidFill>
                  <a:srgbClr val="003449"/>
                </a:solidFill>
              </a:defRPr>
            </a:lvl9pPr>
          </a:lstStyle>
          <a:p>
            <a:endParaRPr/>
          </a:p>
        </p:txBody>
      </p:sp>
      <p:sp>
        <p:nvSpPr>
          <p:cNvPr id="27" name="Google Shape;27;p6"/>
          <p:cNvSpPr txBox="1">
            <a:spLocks noGrp="1"/>
          </p:cNvSpPr>
          <p:nvPr>
            <p:ph type="body" idx="1"/>
          </p:nvPr>
        </p:nvSpPr>
        <p:spPr>
          <a:xfrm>
            <a:off x="365760" y="1341120"/>
            <a:ext cx="11202400" cy="4554000"/>
          </a:xfrm>
          <a:prstGeom prst="rect">
            <a:avLst/>
          </a:prstGeom>
          <a:noFill/>
          <a:ln>
            <a:noFill/>
          </a:ln>
        </p:spPr>
        <p:txBody>
          <a:bodyPr spcFirstLastPara="1" wrap="square" lIns="91425" tIns="91425" rIns="91425" bIns="91425" anchor="t" anchorCtr="0">
            <a:noAutofit/>
          </a:bodyPr>
          <a:lstStyle>
            <a:lvl1pPr marL="609585" lvl="0" indent="-423323" rtl="0">
              <a:lnSpc>
                <a:spcPct val="115000"/>
              </a:lnSpc>
              <a:spcBef>
                <a:spcPts val="0"/>
              </a:spcBef>
              <a:spcAft>
                <a:spcPts val="0"/>
              </a:spcAft>
              <a:buClr>
                <a:srgbClr val="003449"/>
              </a:buClr>
              <a:buSzPts val="1400"/>
              <a:buFont typeface="Open Sans"/>
              <a:buChar char="●"/>
              <a:defRPr>
                <a:solidFill>
                  <a:srgbClr val="003449"/>
                </a:solidFill>
                <a:latin typeface="Open Sans"/>
                <a:ea typeface="Open Sans"/>
                <a:cs typeface="Open Sans"/>
                <a:sym typeface="Open Sans"/>
              </a:defRPr>
            </a:lvl1pPr>
            <a:lvl2pPr marL="1219170" lvl="1" indent="-423323" rtl="0">
              <a:lnSpc>
                <a:spcPct val="115000"/>
              </a:lnSpc>
              <a:spcBef>
                <a:spcPts val="1333"/>
              </a:spcBef>
              <a:spcAft>
                <a:spcPts val="0"/>
              </a:spcAft>
              <a:buClr>
                <a:srgbClr val="003449"/>
              </a:buClr>
              <a:buSzPts val="1400"/>
              <a:buFont typeface="Open Sans"/>
              <a:buChar char="○"/>
              <a:defRPr>
                <a:solidFill>
                  <a:srgbClr val="003449"/>
                </a:solidFill>
                <a:latin typeface="Open Sans"/>
                <a:ea typeface="Open Sans"/>
                <a:cs typeface="Open Sans"/>
                <a:sym typeface="Open Sans"/>
              </a:defRPr>
            </a:lvl2pPr>
            <a:lvl3pPr marL="1828754" lvl="2" indent="-423323" rtl="0">
              <a:lnSpc>
                <a:spcPct val="115000"/>
              </a:lnSpc>
              <a:spcBef>
                <a:spcPts val="1333"/>
              </a:spcBef>
              <a:spcAft>
                <a:spcPts val="0"/>
              </a:spcAft>
              <a:buClr>
                <a:srgbClr val="003449"/>
              </a:buClr>
              <a:buSzPts val="1400"/>
              <a:buFont typeface="Open Sans"/>
              <a:buChar char="■"/>
              <a:defRPr>
                <a:solidFill>
                  <a:srgbClr val="003449"/>
                </a:solidFill>
                <a:latin typeface="Open Sans"/>
                <a:ea typeface="Open Sans"/>
                <a:cs typeface="Open Sans"/>
                <a:sym typeface="Open Sans"/>
              </a:defRPr>
            </a:lvl3pPr>
            <a:lvl4pPr marL="2438339" lvl="3" indent="-423323" rtl="0">
              <a:lnSpc>
                <a:spcPct val="115000"/>
              </a:lnSpc>
              <a:spcBef>
                <a:spcPts val="1333"/>
              </a:spcBef>
              <a:spcAft>
                <a:spcPts val="0"/>
              </a:spcAft>
              <a:buClr>
                <a:srgbClr val="003449"/>
              </a:buClr>
              <a:buSzPts val="1400"/>
              <a:buFont typeface="Open Sans"/>
              <a:buChar char="●"/>
              <a:defRPr>
                <a:solidFill>
                  <a:srgbClr val="003449"/>
                </a:solidFill>
                <a:latin typeface="Open Sans"/>
                <a:ea typeface="Open Sans"/>
                <a:cs typeface="Open Sans"/>
                <a:sym typeface="Open Sans"/>
              </a:defRPr>
            </a:lvl4pPr>
            <a:lvl5pPr marL="3047924" lvl="4" indent="-423323" rtl="0">
              <a:lnSpc>
                <a:spcPct val="115000"/>
              </a:lnSpc>
              <a:spcBef>
                <a:spcPts val="1333"/>
              </a:spcBef>
              <a:spcAft>
                <a:spcPts val="0"/>
              </a:spcAft>
              <a:buClr>
                <a:srgbClr val="003449"/>
              </a:buClr>
              <a:buSzPts val="1400"/>
              <a:buFont typeface="Open Sans"/>
              <a:buChar char="○"/>
              <a:defRPr>
                <a:solidFill>
                  <a:srgbClr val="003449"/>
                </a:solidFill>
                <a:latin typeface="Open Sans"/>
                <a:ea typeface="Open Sans"/>
                <a:cs typeface="Open Sans"/>
                <a:sym typeface="Open Sans"/>
              </a:defRPr>
            </a:lvl5pPr>
            <a:lvl6pPr marL="3657509" lvl="5" indent="-423323" rtl="0">
              <a:lnSpc>
                <a:spcPct val="115000"/>
              </a:lnSpc>
              <a:spcBef>
                <a:spcPts val="1333"/>
              </a:spcBef>
              <a:spcAft>
                <a:spcPts val="0"/>
              </a:spcAft>
              <a:buClr>
                <a:srgbClr val="003449"/>
              </a:buClr>
              <a:buSzPts val="1400"/>
              <a:buFont typeface="Open Sans"/>
              <a:buChar char="■"/>
              <a:defRPr>
                <a:solidFill>
                  <a:srgbClr val="003449"/>
                </a:solidFill>
                <a:latin typeface="Open Sans"/>
                <a:ea typeface="Open Sans"/>
                <a:cs typeface="Open Sans"/>
                <a:sym typeface="Open Sans"/>
              </a:defRPr>
            </a:lvl6pPr>
            <a:lvl7pPr marL="4267093" lvl="6" indent="-423323" rtl="0">
              <a:lnSpc>
                <a:spcPct val="115000"/>
              </a:lnSpc>
              <a:spcBef>
                <a:spcPts val="1333"/>
              </a:spcBef>
              <a:spcAft>
                <a:spcPts val="0"/>
              </a:spcAft>
              <a:buClr>
                <a:srgbClr val="003449"/>
              </a:buClr>
              <a:buSzPts val="1400"/>
              <a:buFont typeface="Open Sans"/>
              <a:buChar char="●"/>
              <a:defRPr>
                <a:solidFill>
                  <a:srgbClr val="003449"/>
                </a:solidFill>
                <a:latin typeface="Open Sans"/>
                <a:ea typeface="Open Sans"/>
                <a:cs typeface="Open Sans"/>
                <a:sym typeface="Open Sans"/>
              </a:defRPr>
            </a:lvl7pPr>
            <a:lvl8pPr marL="4876678" lvl="7" indent="-423323" rtl="0">
              <a:lnSpc>
                <a:spcPct val="115000"/>
              </a:lnSpc>
              <a:spcBef>
                <a:spcPts val="1333"/>
              </a:spcBef>
              <a:spcAft>
                <a:spcPts val="0"/>
              </a:spcAft>
              <a:buClr>
                <a:srgbClr val="003449"/>
              </a:buClr>
              <a:buSzPts val="1400"/>
              <a:buFont typeface="Open Sans"/>
              <a:buChar char="○"/>
              <a:defRPr>
                <a:solidFill>
                  <a:srgbClr val="003449"/>
                </a:solidFill>
                <a:latin typeface="Open Sans"/>
                <a:ea typeface="Open Sans"/>
                <a:cs typeface="Open Sans"/>
                <a:sym typeface="Open Sans"/>
              </a:defRPr>
            </a:lvl8pPr>
            <a:lvl9pPr marL="5486263" lvl="8" indent="-423323" rtl="0">
              <a:lnSpc>
                <a:spcPct val="115000"/>
              </a:lnSpc>
              <a:spcBef>
                <a:spcPts val="1333"/>
              </a:spcBef>
              <a:spcAft>
                <a:spcPts val="1333"/>
              </a:spcAft>
              <a:buClr>
                <a:srgbClr val="003449"/>
              </a:buClr>
              <a:buSzPts val="1400"/>
              <a:buFont typeface="Open Sans"/>
              <a:buChar char="■"/>
              <a:defRPr>
                <a:solidFill>
                  <a:srgbClr val="003449"/>
                </a:solidFill>
                <a:latin typeface="Open Sans"/>
                <a:ea typeface="Open Sans"/>
                <a:cs typeface="Open Sans"/>
                <a:sym typeface="Open Sans"/>
              </a:defRPr>
            </a:lvl9pPr>
          </a:lstStyle>
          <a:p>
            <a:endParaRPr/>
          </a:p>
        </p:txBody>
      </p:sp>
      <p:sp>
        <p:nvSpPr>
          <p:cNvPr id="28" name="Google Shape;28;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rtl="0">
              <a:buNone/>
              <a:defRPr sz="1733">
                <a:solidFill>
                  <a:schemeClr val="lt1"/>
                </a:solidFill>
                <a:latin typeface="Open Sans"/>
                <a:ea typeface="Open Sans"/>
                <a:cs typeface="Open Sans"/>
                <a:sym typeface="Open Sans"/>
              </a:defRPr>
            </a:lvl1pPr>
            <a:lvl2pPr lvl="1" rtl="0">
              <a:buNone/>
              <a:defRPr sz="1733">
                <a:solidFill>
                  <a:schemeClr val="lt1"/>
                </a:solidFill>
                <a:latin typeface="Open Sans"/>
                <a:ea typeface="Open Sans"/>
                <a:cs typeface="Open Sans"/>
                <a:sym typeface="Open Sans"/>
              </a:defRPr>
            </a:lvl2pPr>
            <a:lvl3pPr lvl="2" rtl="0">
              <a:buNone/>
              <a:defRPr sz="1733">
                <a:solidFill>
                  <a:schemeClr val="lt1"/>
                </a:solidFill>
                <a:latin typeface="Open Sans"/>
                <a:ea typeface="Open Sans"/>
                <a:cs typeface="Open Sans"/>
                <a:sym typeface="Open Sans"/>
              </a:defRPr>
            </a:lvl3pPr>
            <a:lvl4pPr lvl="3" rtl="0">
              <a:buNone/>
              <a:defRPr sz="1733">
                <a:solidFill>
                  <a:schemeClr val="lt1"/>
                </a:solidFill>
                <a:latin typeface="Open Sans"/>
                <a:ea typeface="Open Sans"/>
                <a:cs typeface="Open Sans"/>
                <a:sym typeface="Open Sans"/>
              </a:defRPr>
            </a:lvl4pPr>
            <a:lvl5pPr lvl="4" rtl="0">
              <a:buNone/>
              <a:defRPr sz="1733">
                <a:solidFill>
                  <a:schemeClr val="lt1"/>
                </a:solidFill>
                <a:latin typeface="Open Sans"/>
                <a:ea typeface="Open Sans"/>
                <a:cs typeface="Open Sans"/>
                <a:sym typeface="Open Sans"/>
              </a:defRPr>
            </a:lvl5pPr>
            <a:lvl6pPr lvl="5" rtl="0">
              <a:buNone/>
              <a:defRPr sz="1733">
                <a:solidFill>
                  <a:schemeClr val="lt1"/>
                </a:solidFill>
                <a:latin typeface="Open Sans"/>
                <a:ea typeface="Open Sans"/>
                <a:cs typeface="Open Sans"/>
                <a:sym typeface="Open Sans"/>
              </a:defRPr>
            </a:lvl6pPr>
            <a:lvl7pPr lvl="6" rtl="0">
              <a:buNone/>
              <a:defRPr sz="1733">
                <a:solidFill>
                  <a:schemeClr val="lt1"/>
                </a:solidFill>
                <a:latin typeface="Open Sans"/>
                <a:ea typeface="Open Sans"/>
                <a:cs typeface="Open Sans"/>
                <a:sym typeface="Open Sans"/>
              </a:defRPr>
            </a:lvl7pPr>
            <a:lvl8pPr lvl="7" rtl="0">
              <a:buNone/>
              <a:defRPr sz="1733">
                <a:solidFill>
                  <a:schemeClr val="lt1"/>
                </a:solidFill>
                <a:latin typeface="Open Sans"/>
                <a:ea typeface="Open Sans"/>
                <a:cs typeface="Open Sans"/>
                <a:sym typeface="Open Sans"/>
              </a:defRPr>
            </a:lvl8pPr>
            <a:lvl9pPr lvl="8" rtl="0">
              <a:buNone/>
              <a:defRPr sz="1733">
                <a:solidFill>
                  <a:schemeClr val="lt1"/>
                </a:solidFill>
                <a:latin typeface="Open Sans"/>
                <a:ea typeface="Open Sans"/>
                <a:cs typeface="Open Sans"/>
                <a:sym typeface="Open Sans"/>
              </a:defRPr>
            </a:lvl9pPr>
          </a:lstStyle>
          <a:p>
            <a:fld id="{00000000-1234-1234-1234-123412341234}" type="slidenum">
              <a:rPr lang="es-419" smtClean="0"/>
              <a:pPr/>
              <a:t>‹nº›</a:t>
            </a:fld>
            <a:endParaRPr lang="es-419"/>
          </a:p>
        </p:txBody>
      </p:sp>
    </p:spTree>
    <p:extLst>
      <p:ext uri="{BB962C8B-B14F-4D97-AF65-F5344CB8AC3E}">
        <p14:creationId xmlns:p14="http://schemas.microsoft.com/office/powerpoint/2010/main" val="340336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A - 2 Columns">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E1C31A8-603D-4A1E-A4B9-4FD048F6C32B}"/>
              </a:ext>
            </a:extLst>
          </p:cNvPr>
          <p:cNvSpPr>
            <a:spLocks noGrp="1"/>
          </p:cNvSpPr>
          <p:nvPr>
            <p:ph idx="1"/>
          </p:nvPr>
        </p:nvSpPr>
        <p:spPr>
          <a:xfrm>
            <a:off x="947739" y="1736724"/>
            <a:ext cx="8820149" cy="4645026"/>
          </a:xfrm>
        </p:spPr>
        <p:txBody>
          <a:bodyPr numCol="2" spcCol="288000"/>
          <a:lstStyle>
            <a:lvl2pPr marL="800120" indent="-342909">
              <a:buFont typeface="Arial" panose="020B0604020202020204" pitchFamily="34" charset="0"/>
              <a:buChar char="•"/>
              <a:defRPr/>
            </a:lvl2pPr>
            <a:lvl3pPr marL="1257331" indent="-342909">
              <a:buFont typeface="Arial" panose="020B0604020202020204" pitchFamily="34" charset="0"/>
              <a:buChar char="•"/>
              <a:defRPr/>
            </a:lvl3pPr>
            <a:lvl4pPr marL="1714542" indent="-342909">
              <a:buFont typeface="Arial" panose="020B0604020202020204" pitchFamily="34" charset="0"/>
              <a:buChar char="•"/>
              <a:defRPr/>
            </a:lvl4pPr>
            <a:lvl5pPr marL="2171753" indent="-342909">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Titelplatzhalter 1">
            <a:extLst>
              <a:ext uri="{FF2B5EF4-FFF2-40B4-BE49-F238E27FC236}">
                <a16:creationId xmlns:a16="http://schemas.microsoft.com/office/drawing/2014/main" id="{DE8C70DE-08F0-42C0-916E-D8FBA7805666}"/>
              </a:ext>
            </a:extLst>
          </p:cNvPr>
          <p:cNvSpPr>
            <a:spLocks noGrp="1"/>
          </p:cNvSpPr>
          <p:nvPr>
            <p:ph type="title"/>
          </p:nvPr>
        </p:nvSpPr>
        <p:spPr>
          <a:xfrm>
            <a:off x="947739" y="905877"/>
            <a:ext cx="8830254" cy="619200"/>
          </a:xfrm>
          <a:prstGeom prst="rect">
            <a:avLst/>
          </a:prstGeom>
        </p:spPr>
        <p:txBody>
          <a:bodyPr vert="horz" lIns="0" tIns="45720" rIns="91440" bIns="45720" rtlCol="0" anchor="ctr">
            <a:noAutofit/>
          </a:bodyPr>
          <a:lstStyle>
            <a:lvl1pPr>
              <a:defRPr sz="4201">
                <a:solidFill>
                  <a:srgbClr val="636466"/>
                </a:solidFill>
              </a:defRPr>
            </a:lvl1pPr>
          </a:lstStyle>
          <a:p>
            <a:r>
              <a:rPr lang="de-DE" err="1"/>
              <a:t>Subtitle</a:t>
            </a:r>
            <a:endParaRPr lang="de-CH"/>
          </a:p>
        </p:txBody>
      </p:sp>
      <p:sp>
        <p:nvSpPr>
          <p:cNvPr id="8" name="Foliennummernplatzhalter 3">
            <a:extLst>
              <a:ext uri="{FF2B5EF4-FFF2-40B4-BE49-F238E27FC236}">
                <a16:creationId xmlns:a16="http://schemas.microsoft.com/office/drawing/2014/main" id="{AE61D562-7F3C-426C-83C3-0EC70673D8AA}"/>
              </a:ext>
            </a:extLst>
          </p:cNvPr>
          <p:cNvSpPr>
            <a:spLocks noGrp="1"/>
          </p:cNvSpPr>
          <p:nvPr>
            <p:ph type="sldNum" sz="quarter" idx="11"/>
          </p:nvPr>
        </p:nvSpPr>
        <p:spPr>
          <a:xfrm>
            <a:off x="10415590" y="6381752"/>
            <a:ext cx="575084" cy="219587"/>
          </a:xfrm>
        </p:spPr>
        <p:txBody>
          <a:bodyPr/>
          <a:lstStyle/>
          <a:p>
            <a:fld id="{C3746AD4-5FE9-4CEC-82E7-6FBADADB0AB6}" type="slidenum">
              <a:rPr lang="de-CH" smtClean="0"/>
              <a:pPr/>
              <a:t>‹nº›</a:t>
            </a:fld>
            <a:endParaRPr lang="de-CH"/>
          </a:p>
        </p:txBody>
      </p:sp>
      <p:sp>
        <p:nvSpPr>
          <p:cNvPr id="14" name="Textplatzhalter 13">
            <a:extLst>
              <a:ext uri="{FF2B5EF4-FFF2-40B4-BE49-F238E27FC236}">
                <a16:creationId xmlns:a16="http://schemas.microsoft.com/office/drawing/2014/main" id="{E7CEDB7C-56A6-4854-952C-E3B8B3447730}"/>
              </a:ext>
            </a:extLst>
          </p:cNvPr>
          <p:cNvSpPr>
            <a:spLocks noGrp="1"/>
          </p:cNvSpPr>
          <p:nvPr>
            <p:ph type="body" sz="quarter" idx="12" hasCustomPrompt="1"/>
          </p:nvPr>
        </p:nvSpPr>
        <p:spPr>
          <a:xfrm>
            <a:off x="947740" y="568165"/>
            <a:ext cx="8829477" cy="304960"/>
          </a:xfrm>
        </p:spPr>
        <p:txBody>
          <a:bodyPr rIns="0">
            <a:normAutofit/>
          </a:bodyPr>
          <a:lstStyle>
            <a:lvl1pPr>
              <a:defRPr sz="1500">
                <a:latin typeface="+mj-lt"/>
              </a:defRPr>
            </a:lvl1pPr>
          </a:lstStyle>
          <a:p>
            <a:pPr lvl="0"/>
            <a:r>
              <a:rPr lang="de-DE"/>
              <a:t>Chapter Title</a:t>
            </a:r>
          </a:p>
          <a:p>
            <a:pPr lvl="0"/>
            <a:endParaRPr lang="de-DE"/>
          </a:p>
        </p:txBody>
      </p:sp>
    </p:spTree>
    <p:extLst>
      <p:ext uri="{BB962C8B-B14F-4D97-AF65-F5344CB8AC3E}">
        <p14:creationId xmlns:p14="http://schemas.microsoft.com/office/powerpoint/2010/main" val="4203067051"/>
      </p:ext>
    </p:extLst>
  </p:cSld>
  <p:clrMapOvr>
    <a:masterClrMapping/>
  </p:clrMapOvr>
  <p:extLst>
    <p:ext uri="{DCECCB84-F9BA-43D5-87BE-67443E8EF086}">
      <p15:sldGuideLst xmlns:p15="http://schemas.microsoft.com/office/powerpoint/2012/main">
        <p15:guide id="1" pos="656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A - 1 Column">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E1C31A8-603D-4A1E-A4B9-4FD048F6C32B}"/>
              </a:ext>
            </a:extLst>
          </p:cNvPr>
          <p:cNvSpPr>
            <a:spLocks noGrp="1"/>
          </p:cNvSpPr>
          <p:nvPr>
            <p:ph idx="1"/>
          </p:nvPr>
        </p:nvSpPr>
        <p:spPr>
          <a:xfrm>
            <a:off x="947740" y="1736724"/>
            <a:ext cx="8820151" cy="4645026"/>
          </a:xfrm>
        </p:spPr>
        <p:txBody>
          <a:bodyPr/>
          <a:lstStyle>
            <a:lvl2pPr marL="800120" indent="-342909">
              <a:buFont typeface="Arial" panose="020B0604020202020204" pitchFamily="34" charset="0"/>
              <a:buChar char="•"/>
              <a:defRPr/>
            </a:lvl2pPr>
            <a:lvl3pPr marL="1257331" indent="-342909">
              <a:buFont typeface="Arial" panose="020B0604020202020204" pitchFamily="34" charset="0"/>
              <a:buChar char="•"/>
              <a:defRPr/>
            </a:lvl3pPr>
            <a:lvl4pPr marL="1714542" indent="-342909">
              <a:buFont typeface="Arial" panose="020B0604020202020204" pitchFamily="34" charset="0"/>
              <a:buChar char="•"/>
              <a:defRPr/>
            </a:lvl4pPr>
            <a:lvl5pPr marL="2171753" indent="-342909">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2" name="Foliennummernplatzhalter 1">
            <a:extLst>
              <a:ext uri="{FF2B5EF4-FFF2-40B4-BE49-F238E27FC236}">
                <a16:creationId xmlns:a16="http://schemas.microsoft.com/office/drawing/2014/main" id="{970DF790-E5D4-4254-88BF-1568202C4608}"/>
              </a:ext>
            </a:extLst>
          </p:cNvPr>
          <p:cNvSpPr>
            <a:spLocks noGrp="1"/>
          </p:cNvSpPr>
          <p:nvPr>
            <p:ph type="sldNum" sz="quarter" idx="11"/>
          </p:nvPr>
        </p:nvSpPr>
        <p:spPr>
          <a:xfrm>
            <a:off x="10404479" y="6490249"/>
            <a:ext cx="575084" cy="219587"/>
          </a:xfrm>
        </p:spPr>
        <p:txBody>
          <a:bodyPr/>
          <a:lstStyle/>
          <a:p>
            <a:fld id="{C3746AD4-5FE9-4CEC-82E7-6FBADADB0AB6}" type="slidenum">
              <a:rPr lang="de-CH" smtClean="0"/>
              <a:pPr/>
              <a:t>‹nº›</a:t>
            </a:fld>
            <a:endParaRPr lang="de-CH"/>
          </a:p>
        </p:txBody>
      </p:sp>
      <p:sp>
        <p:nvSpPr>
          <p:cNvPr id="10" name="Titelplatzhalter 1">
            <a:extLst>
              <a:ext uri="{FF2B5EF4-FFF2-40B4-BE49-F238E27FC236}">
                <a16:creationId xmlns:a16="http://schemas.microsoft.com/office/drawing/2014/main" id="{C527F57A-67DF-47B0-9541-F835ED78E3AC}"/>
              </a:ext>
            </a:extLst>
          </p:cNvPr>
          <p:cNvSpPr>
            <a:spLocks noGrp="1"/>
          </p:cNvSpPr>
          <p:nvPr>
            <p:ph type="title"/>
          </p:nvPr>
        </p:nvSpPr>
        <p:spPr>
          <a:xfrm>
            <a:off x="947739" y="905878"/>
            <a:ext cx="8830254" cy="644143"/>
          </a:xfrm>
          <a:prstGeom prst="rect">
            <a:avLst/>
          </a:prstGeom>
        </p:spPr>
        <p:txBody>
          <a:bodyPr vert="horz" lIns="0" tIns="45720" rIns="91440" bIns="45720" rtlCol="0" anchor="ctr">
            <a:noAutofit/>
          </a:bodyPr>
          <a:lstStyle>
            <a:lvl1pPr>
              <a:defRPr sz="4201">
                <a:solidFill>
                  <a:srgbClr val="636466"/>
                </a:solidFill>
              </a:defRPr>
            </a:lvl1pPr>
          </a:lstStyle>
          <a:p>
            <a:r>
              <a:rPr lang="de-DE" err="1"/>
              <a:t>Subtitle</a:t>
            </a:r>
            <a:endParaRPr lang="de-CH"/>
          </a:p>
        </p:txBody>
      </p:sp>
      <p:sp>
        <p:nvSpPr>
          <p:cNvPr id="13" name="Textplatzhalter 13">
            <a:extLst>
              <a:ext uri="{FF2B5EF4-FFF2-40B4-BE49-F238E27FC236}">
                <a16:creationId xmlns:a16="http://schemas.microsoft.com/office/drawing/2014/main" id="{0EB4C127-2302-4364-A1A8-CFF3ADCE34E1}"/>
              </a:ext>
            </a:extLst>
          </p:cNvPr>
          <p:cNvSpPr>
            <a:spLocks noGrp="1"/>
          </p:cNvSpPr>
          <p:nvPr>
            <p:ph type="body" sz="quarter" idx="12" hasCustomPrompt="1"/>
          </p:nvPr>
        </p:nvSpPr>
        <p:spPr>
          <a:xfrm>
            <a:off x="947740" y="568165"/>
            <a:ext cx="8829477" cy="304960"/>
          </a:xfrm>
        </p:spPr>
        <p:txBody>
          <a:bodyPr rIns="0">
            <a:normAutofit/>
          </a:bodyPr>
          <a:lstStyle>
            <a:lvl1pPr>
              <a:defRPr sz="1500">
                <a:latin typeface="+mj-lt"/>
              </a:defRPr>
            </a:lvl1pPr>
          </a:lstStyle>
          <a:p>
            <a:pPr lvl="0"/>
            <a:r>
              <a:rPr lang="de-DE"/>
              <a:t>Chapter Title</a:t>
            </a:r>
          </a:p>
          <a:p>
            <a:pPr lvl="0"/>
            <a:endParaRPr lang="de-DE"/>
          </a:p>
        </p:txBody>
      </p:sp>
    </p:spTree>
    <p:extLst>
      <p:ext uri="{BB962C8B-B14F-4D97-AF65-F5344CB8AC3E}">
        <p14:creationId xmlns:p14="http://schemas.microsoft.com/office/powerpoint/2010/main" val="729889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 A - Txt &amp; Objec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FCCD6AB-4C5C-46EF-9FA6-189B041549FF}"/>
              </a:ext>
            </a:extLst>
          </p:cNvPr>
          <p:cNvSpPr>
            <a:spLocks noGrp="1"/>
          </p:cNvSpPr>
          <p:nvPr>
            <p:ph sz="half" idx="1"/>
          </p:nvPr>
        </p:nvSpPr>
        <p:spPr>
          <a:xfrm>
            <a:off x="947854" y="1736727"/>
            <a:ext cx="4212000" cy="4645025"/>
          </a:xfrm>
        </p:spPr>
        <p:txBody>
          <a:bodyPr/>
          <a:lstStyle>
            <a:lvl2pPr marL="800120" indent="-342909">
              <a:buFont typeface="Arial" panose="020B0604020202020204" pitchFamily="34" charset="0"/>
              <a:buChar char="•"/>
              <a:defRPr/>
            </a:lvl2pPr>
            <a:lvl3pPr marL="1257331" indent="-342909">
              <a:buFont typeface="Arial" panose="020B0604020202020204" pitchFamily="34" charset="0"/>
              <a:buChar char="•"/>
              <a:defRPr/>
            </a:lvl3pPr>
            <a:lvl4pPr marL="1714542" indent="-342909">
              <a:buFont typeface="Arial" panose="020B0604020202020204" pitchFamily="34" charset="0"/>
              <a:buChar char="•"/>
              <a:defRPr/>
            </a:lvl4pPr>
            <a:lvl5pPr marL="2171753" indent="-342909">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403B71BF-C8C7-44B6-A133-C5D7655ED7E3}"/>
              </a:ext>
            </a:extLst>
          </p:cNvPr>
          <p:cNvSpPr>
            <a:spLocks noGrp="1"/>
          </p:cNvSpPr>
          <p:nvPr>
            <p:ph sz="half" idx="2"/>
          </p:nvPr>
        </p:nvSpPr>
        <p:spPr>
          <a:xfrm>
            <a:off x="5552996" y="1736727"/>
            <a:ext cx="4212000" cy="4645025"/>
          </a:xfrm>
        </p:spPr>
        <p:txBody>
          <a:bodyPr/>
          <a:lstStyle>
            <a:lvl2pPr marL="800120" indent="-342909">
              <a:buFont typeface="Arial" panose="020B0604020202020204" pitchFamily="34" charset="0"/>
              <a:buChar char="•"/>
              <a:defRPr/>
            </a:lvl2pPr>
            <a:lvl3pPr marL="1257331" indent="-342909">
              <a:buFont typeface="Arial" panose="020B0604020202020204" pitchFamily="34" charset="0"/>
              <a:buChar char="•"/>
              <a:defRPr/>
            </a:lvl3pPr>
            <a:lvl4pPr marL="1714542" indent="-342909">
              <a:buFont typeface="Arial" panose="020B0604020202020204" pitchFamily="34" charset="0"/>
              <a:buChar char="•"/>
              <a:defRPr/>
            </a:lvl4pPr>
            <a:lvl5pPr marL="2171753" indent="-342909">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1" name="Foliennummernplatzhalter 3">
            <a:extLst>
              <a:ext uri="{FF2B5EF4-FFF2-40B4-BE49-F238E27FC236}">
                <a16:creationId xmlns:a16="http://schemas.microsoft.com/office/drawing/2014/main" id="{1DE86678-1BC9-42F6-BDB2-6052331CFD3F}"/>
              </a:ext>
            </a:extLst>
          </p:cNvPr>
          <p:cNvSpPr>
            <a:spLocks noGrp="1"/>
          </p:cNvSpPr>
          <p:nvPr>
            <p:ph type="sldNum" sz="quarter" idx="11"/>
          </p:nvPr>
        </p:nvSpPr>
        <p:spPr>
          <a:xfrm>
            <a:off x="10404479" y="6400494"/>
            <a:ext cx="575084" cy="219587"/>
          </a:xfrm>
        </p:spPr>
        <p:txBody>
          <a:bodyPr/>
          <a:lstStyle/>
          <a:p>
            <a:fld id="{C3746AD4-5FE9-4CEC-82E7-6FBADADB0AB6}" type="slidenum">
              <a:rPr lang="de-CH" smtClean="0"/>
              <a:pPr/>
              <a:t>‹nº›</a:t>
            </a:fld>
            <a:endParaRPr lang="de-CH"/>
          </a:p>
        </p:txBody>
      </p:sp>
      <p:sp>
        <p:nvSpPr>
          <p:cNvPr id="12" name="Titelplatzhalter 1">
            <a:extLst>
              <a:ext uri="{FF2B5EF4-FFF2-40B4-BE49-F238E27FC236}">
                <a16:creationId xmlns:a16="http://schemas.microsoft.com/office/drawing/2014/main" id="{CE25FC5A-92FB-4BA7-B65C-B24ACE9C7CA3}"/>
              </a:ext>
            </a:extLst>
          </p:cNvPr>
          <p:cNvSpPr>
            <a:spLocks noGrp="1"/>
          </p:cNvSpPr>
          <p:nvPr>
            <p:ph type="title"/>
          </p:nvPr>
        </p:nvSpPr>
        <p:spPr>
          <a:xfrm>
            <a:off x="947739" y="905878"/>
            <a:ext cx="8830254" cy="610689"/>
          </a:xfrm>
          <a:prstGeom prst="rect">
            <a:avLst/>
          </a:prstGeom>
        </p:spPr>
        <p:txBody>
          <a:bodyPr vert="horz" lIns="0" tIns="45720" rIns="91440" bIns="45720" rtlCol="0" anchor="ctr">
            <a:noAutofit/>
          </a:bodyPr>
          <a:lstStyle>
            <a:lvl1pPr>
              <a:defRPr sz="4201">
                <a:solidFill>
                  <a:srgbClr val="636466"/>
                </a:solidFill>
              </a:defRPr>
            </a:lvl1pPr>
          </a:lstStyle>
          <a:p>
            <a:r>
              <a:rPr lang="de-DE" err="1"/>
              <a:t>Subtitle</a:t>
            </a:r>
            <a:endParaRPr lang="de-CH"/>
          </a:p>
        </p:txBody>
      </p:sp>
      <p:sp>
        <p:nvSpPr>
          <p:cNvPr id="13" name="Textplatzhalter 13">
            <a:extLst>
              <a:ext uri="{FF2B5EF4-FFF2-40B4-BE49-F238E27FC236}">
                <a16:creationId xmlns:a16="http://schemas.microsoft.com/office/drawing/2014/main" id="{B8FF0423-044B-4BC6-92E5-FA96DC49161D}"/>
              </a:ext>
            </a:extLst>
          </p:cNvPr>
          <p:cNvSpPr>
            <a:spLocks noGrp="1"/>
          </p:cNvSpPr>
          <p:nvPr>
            <p:ph type="body" sz="quarter" idx="12" hasCustomPrompt="1"/>
          </p:nvPr>
        </p:nvSpPr>
        <p:spPr>
          <a:xfrm>
            <a:off x="947740" y="568165"/>
            <a:ext cx="8829477" cy="304960"/>
          </a:xfrm>
        </p:spPr>
        <p:txBody>
          <a:bodyPr rIns="0">
            <a:normAutofit/>
          </a:bodyPr>
          <a:lstStyle>
            <a:lvl1pPr>
              <a:defRPr sz="1500">
                <a:latin typeface="+mj-lt"/>
              </a:defRPr>
            </a:lvl1pPr>
          </a:lstStyle>
          <a:p>
            <a:pPr lvl="0"/>
            <a:r>
              <a:rPr lang="de-DE"/>
              <a:t>Chapter Title</a:t>
            </a:r>
          </a:p>
          <a:p>
            <a:pPr lvl="0"/>
            <a:endParaRPr lang="de-DE"/>
          </a:p>
        </p:txBody>
      </p:sp>
    </p:spTree>
    <p:extLst>
      <p:ext uri="{BB962C8B-B14F-4D97-AF65-F5344CB8AC3E}">
        <p14:creationId xmlns:p14="http://schemas.microsoft.com/office/powerpoint/2010/main" val="467003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A - Empty">
    <p:spTree>
      <p:nvGrpSpPr>
        <p:cNvPr id="1" name=""/>
        <p:cNvGrpSpPr/>
        <p:nvPr/>
      </p:nvGrpSpPr>
      <p:grpSpPr>
        <a:xfrm>
          <a:off x="0" y="0"/>
          <a:ext cx="0" cy="0"/>
          <a:chOff x="0" y="0"/>
          <a:chExt cx="0" cy="0"/>
        </a:xfrm>
      </p:grpSpPr>
      <p:sp>
        <p:nvSpPr>
          <p:cNvPr id="2" name="Inhaltsplatzhalter 2">
            <a:extLst>
              <a:ext uri="{FF2B5EF4-FFF2-40B4-BE49-F238E27FC236}">
                <a16:creationId xmlns:a16="http://schemas.microsoft.com/office/drawing/2014/main" id="{13C9E425-59D1-4647-B835-F5BD49E67157}"/>
              </a:ext>
            </a:extLst>
          </p:cNvPr>
          <p:cNvSpPr>
            <a:spLocks noGrp="1"/>
          </p:cNvSpPr>
          <p:nvPr>
            <p:ph sz="quarter" idx="10"/>
          </p:nvPr>
        </p:nvSpPr>
        <p:spPr>
          <a:xfrm>
            <a:off x="947739" y="873124"/>
            <a:ext cx="8820149" cy="550862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3" name="Foliennummernplatzhalter 3">
            <a:extLst>
              <a:ext uri="{FF2B5EF4-FFF2-40B4-BE49-F238E27FC236}">
                <a16:creationId xmlns:a16="http://schemas.microsoft.com/office/drawing/2014/main" id="{5F6156CB-1A40-4204-94A3-81E42527D82C}"/>
              </a:ext>
            </a:extLst>
          </p:cNvPr>
          <p:cNvSpPr>
            <a:spLocks noGrp="1"/>
          </p:cNvSpPr>
          <p:nvPr>
            <p:ph type="sldNum" sz="quarter" idx="11"/>
          </p:nvPr>
        </p:nvSpPr>
        <p:spPr>
          <a:xfrm>
            <a:off x="10404479" y="6400494"/>
            <a:ext cx="575084" cy="219587"/>
          </a:xfrm>
        </p:spPr>
        <p:txBody>
          <a:bodyPr/>
          <a:lstStyle/>
          <a:p>
            <a:fld id="{C3746AD4-5FE9-4CEC-82E7-6FBADADB0AB6}" type="slidenum">
              <a:rPr lang="de-CH" smtClean="0"/>
              <a:pPr/>
              <a:t>‹nº›</a:t>
            </a:fld>
            <a:endParaRPr lang="de-CH"/>
          </a:p>
        </p:txBody>
      </p:sp>
    </p:spTree>
    <p:extLst>
      <p:ext uri="{BB962C8B-B14F-4D97-AF65-F5344CB8AC3E}">
        <p14:creationId xmlns:p14="http://schemas.microsoft.com/office/powerpoint/2010/main" val="25409213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yout B - 2 Columns">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E1C31A8-603D-4A1E-A4B9-4FD048F6C32B}"/>
              </a:ext>
            </a:extLst>
          </p:cNvPr>
          <p:cNvSpPr>
            <a:spLocks noGrp="1"/>
          </p:cNvSpPr>
          <p:nvPr>
            <p:ph idx="1"/>
          </p:nvPr>
        </p:nvSpPr>
        <p:spPr>
          <a:xfrm>
            <a:off x="947739" y="1736726"/>
            <a:ext cx="8820149" cy="4392613"/>
          </a:xfrm>
        </p:spPr>
        <p:txBody>
          <a:bodyPr numCol="2" spcCol="288000"/>
          <a:lstStyle>
            <a:lvl2pPr marL="800120" indent="-342909">
              <a:buFont typeface="Arial" panose="020B0604020202020204" pitchFamily="34" charset="0"/>
              <a:buChar char="•"/>
              <a:defRPr/>
            </a:lvl2pPr>
            <a:lvl3pPr marL="1257331" indent="-342909">
              <a:buFont typeface="Arial" panose="020B0604020202020204" pitchFamily="34" charset="0"/>
              <a:buChar char="•"/>
              <a:defRPr/>
            </a:lvl3pPr>
            <a:lvl4pPr marL="1714542" indent="-342909">
              <a:buFont typeface="Arial" panose="020B0604020202020204" pitchFamily="34" charset="0"/>
              <a:buChar char="•"/>
              <a:defRPr/>
            </a:lvl4pPr>
            <a:lvl5pPr marL="2171753" indent="-342909">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2" name="Foliennummernplatzhalter 1">
            <a:extLst>
              <a:ext uri="{FF2B5EF4-FFF2-40B4-BE49-F238E27FC236}">
                <a16:creationId xmlns:a16="http://schemas.microsoft.com/office/drawing/2014/main" id="{47C65F97-EFB9-4184-AD28-EF9503572CB1}"/>
              </a:ext>
            </a:extLst>
          </p:cNvPr>
          <p:cNvSpPr>
            <a:spLocks noGrp="1"/>
          </p:cNvSpPr>
          <p:nvPr>
            <p:ph type="sldNum" sz="quarter" idx="10"/>
          </p:nvPr>
        </p:nvSpPr>
        <p:spPr/>
        <p:txBody>
          <a:bodyPr/>
          <a:lstStyle/>
          <a:p>
            <a:fld id="{C3746AD4-5FE9-4CEC-82E7-6FBADADB0AB6}" type="slidenum">
              <a:rPr lang="de-CH" smtClean="0"/>
              <a:pPr/>
              <a:t>‹nº›</a:t>
            </a:fld>
            <a:endParaRPr lang="de-CH"/>
          </a:p>
        </p:txBody>
      </p:sp>
      <p:sp>
        <p:nvSpPr>
          <p:cNvPr id="11" name="Titelplatzhalter 1">
            <a:extLst>
              <a:ext uri="{FF2B5EF4-FFF2-40B4-BE49-F238E27FC236}">
                <a16:creationId xmlns:a16="http://schemas.microsoft.com/office/drawing/2014/main" id="{74E13875-0477-4B31-A5B8-48D45BA092EC}"/>
              </a:ext>
            </a:extLst>
          </p:cNvPr>
          <p:cNvSpPr>
            <a:spLocks noGrp="1"/>
          </p:cNvSpPr>
          <p:nvPr>
            <p:ph type="title"/>
          </p:nvPr>
        </p:nvSpPr>
        <p:spPr>
          <a:xfrm>
            <a:off x="947739" y="905877"/>
            <a:ext cx="8830254" cy="619200"/>
          </a:xfrm>
          <a:prstGeom prst="rect">
            <a:avLst/>
          </a:prstGeom>
        </p:spPr>
        <p:txBody>
          <a:bodyPr vert="horz" lIns="0" tIns="45720" rIns="91440" bIns="45720" rtlCol="0" anchor="ctr">
            <a:normAutofit/>
          </a:bodyPr>
          <a:lstStyle>
            <a:lvl1pPr>
              <a:defRPr>
                <a:solidFill>
                  <a:srgbClr val="636466"/>
                </a:solidFill>
              </a:defRPr>
            </a:lvl1pPr>
          </a:lstStyle>
          <a:p>
            <a:r>
              <a:rPr lang="de-DE" err="1"/>
              <a:t>Subtitle</a:t>
            </a:r>
            <a:endParaRPr lang="de-CH"/>
          </a:p>
        </p:txBody>
      </p:sp>
      <p:sp>
        <p:nvSpPr>
          <p:cNvPr id="12" name="Textplatzhalter 13">
            <a:extLst>
              <a:ext uri="{FF2B5EF4-FFF2-40B4-BE49-F238E27FC236}">
                <a16:creationId xmlns:a16="http://schemas.microsoft.com/office/drawing/2014/main" id="{5A6670F6-2F0A-4FF6-983B-1815C742E9B2}"/>
              </a:ext>
            </a:extLst>
          </p:cNvPr>
          <p:cNvSpPr>
            <a:spLocks noGrp="1"/>
          </p:cNvSpPr>
          <p:nvPr>
            <p:ph type="body" sz="quarter" idx="12" hasCustomPrompt="1"/>
          </p:nvPr>
        </p:nvSpPr>
        <p:spPr>
          <a:xfrm>
            <a:off x="947740" y="568165"/>
            <a:ext cx="8829477" cy="337712"/>
          </a:xfrm>
        </p:spPr>
        <p:txBody>
          <a:bodyPr rIns="0">
            <a:normAutofit/>
          </a:bodyPr>
          <a:lstStyle>
            <a:lvl1pPr>
              <a:defRPr sz="1500">
                <a:latin typeface="+mj-lt"/>
              </a:defRPr>
            </a:lvl1pPr>
          </a:lstStyle>
          <a:p>
            <a:pPr lvl="0"/>
            <a:r>
              <a:rPr lang="de-DE"/>
              <a:t>Chapter Title</a:t>
            </a:r>
          </a:p>
          <a:p>
            <a:pPr lvl="0"/>
            <a:endParaRPr lang="de-DE"/>
          </a:p>
        </p:txBody>
      </p:sp>
    </p:spTree>
    <p:extLst>
      <p:ext uri="{BB962C8B-B14F-4D97-AF65-F5344CB8AC3E}">
        <p14:creationId xmlns:p14="http://schemas.microsoft.com/office/powerpoint/2010/main" val="2332582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Layout B - 2 Columns">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E1C31A8-603D-4A1E-A4B9-4FD048F6C32B}"/>
              </a:ext>
            </a:extLst>
          </p:cNvPr>
          <p:cNvSpPr>
            <a:spLocks noGrp="1"/>
          </p:cNvSpPr>
          <p:nvPr>
            <p:ph idx="1"/>
          </p:nvPr>
        </p:nvSpPr>
        <p:spPr>
          <a:xfrm>
            <a:off x="947739" y="1736726"/>
            <a:ext cx="8820149" cy="4392613"/>
          </a:xfrm>
        </p:spPr>
        <p:txBody>
          <a:bodyPr numCol="2" spcCol="288000"/>
          <a:lstStyle>
            <a:lvl2pPr marL="800120" indent="-342909">
              <a:buFont typeface="Arial" panose="020B0604020202020204" pitchFamily="34" charset="0"/>
              <a:buChar char="•"/>
              <a:defRPr/>
            </a:lvl2pPr>
            <a:lvl3pPr marL="1257331" indent="-342909">
              <a:buFont typeface="Arial" panose="020B0604020202020204" pitchFamily="34" charset="0"/>
              <a:buChar char="•"/>
              <a:defRPr/>
            </a:lvl3pPr>
            <a:lvl4pPr marL="1714542" indent="-342909">
              <a:buFont typeface="Arial" panose="020B0604020202020204" pitchFamily="34" charset="0"/>
              <a:buChar char="•"/>
              <a:defRPr/>
            </a:lvl4pPr>
            <a:lvl5pPr marL="2171753" indent="-342909">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2" name="Foliennummernplatzhalter 1">
            <a:extLst>
              <a:ext uri="{FF2B5EF4-FFF2-40B4-BE49-F238E27FC236}">
                <a16:creationId xmlns:a16="http://schemas.microsoft.com/office/drawing/2014/main" id="{47C65F97-EFB9-4184-AD28-EF9503572CB1}"/>
              </a:ext>
            </a:extLst>
          </p:cNvPr>
          <p:cNvSpPr>
            <a:spLocks noGrp="1"/>
          </p:cNvSpPr>
          <p:nvPr>
            <p:ph type="sldNum" sz="quarter" idx="10"/>
          </p:nvPr>
        </p:nvSpPr>
        <p:spPr/>
        <p:txBody>
          <a:bodyPr/>
          <a:lstStyle/>
          <a:p>
            <a:fld id="{C3746AD4-5FE9-4CEC-82E7-6FBADADB0AB6}" type="slidenum">
              <a:rPr lang="de-CH" smtClean="0"/>
              <a:pPr/>
              <a:t>‹nº›</a:t>
            </a:fld>
            <a:endParaRPr lang="de-CH"/>
          </a:p>
        </p:txBody>
      </p:sp>
      <p:sp>
        <p:nvSpPr>
          <p:cNvPr id="11" name="Titelplatzhalter 1">
            <a:extLst>
              <a:ext uri="{FF2B5EF4-FFF2-40B4-BE49-F238E27FC236}">
                <a16:creationId xmlns:a16="http://schemas.microsoft.com/office/drawing/2014/main" id="{74E13875-0477-4B31-A5B8-48D45BA092EC}"/>
              </a:ext>
            </a:extLst>
          </p:cNvPr>
          <p:cNvSpPr>
            <a:spLocks noGrp="1"/>
          </p:cNvSpPr>
          <p:nvPr>
            <p:ph type="title"/>
          </p:nvPr>
        </p:nvSpPr>
        <p:spPr>
          <a:xfrm>
            <a:off x="947739" y="905877"/>
            <a:ext cx="8830254" cy="619200"/>
          </a:xfrm>
          <a:prstGeom prst="rect">
            <a:avLst/>
          </a:prstGeom>
        </p:spPr>
        <p:txBody>
          <a:bodyPr vert="horz" lIns="0" tIns="45720" rIns="91440" bIns="45720" rtlCol="0" anchor="ctr">
            <a:normAutofit/>
          </a:bodyPr>
          <a:lstStyle>
            <a:lvl1pPr>
              <a:defRPr>
                <a:solidFill>
                  <a:srgbClr val="636466"/>
                </a:solidFill>
              </a:defRPr>
            </a:lvl1pPr>
          </a:lstStyle>
          <a:p>
            <a:r>
              <a:rPr lang="de-DE" err="1"/>
              <a:t>Subtitle</a:t>
            </a:r>
            <a:endParaRPr lang="de-CH"/>
          </a:p>
        </p:txBody>
      </p:sp>
      <p:sp>
        <p:nvSpPr>
          <p:cNvPr id="12" name="Textplatzhalter 13">
            <a:extLst>
              <a:ext uri="{FF2B5EF4-FFF2-40B4-BE49-F238E27FC236}">
                <a16:creationId xmlns:a16="http://schemas.microsoft.com/office/drawing/2014/main" id="{5A6670F6-2F0A-4FF6-983B-1815C742E9B2}"/>
              </a:ext>
            </a:extLst>
          </p:cNvPr>
          <p:cNvSpPr>
            <a:spLocks noGrp="1"/>
          </p:cNvSpPr>
          <p:nvPr>
            <p:ph type="body" sz="quarter" idx="12" hasCustomPrompt="1"/>
          </p:nvPr>
        </p:nvSpPr>
        <p:spPr>
          <a:xfrm>
            <a:off x="947740" y="568165"/>
            <a:ext cx="8829477" cy="337712"/>
          </a:xfrm>
        </p:spPr>
        <p:txBody>
          <a:bodyPr rIns="0">
            <a:normAutofit/>
          </a:bodyPr>
          <a:lstStyle>
            <a:lvl1pPr>
              <a:defRPr sz="1500">
                <a:latin typeface="+mj-lt"/>
              </a:defRPr>
            </a:lvl1pPr>
          </a:lstStyle>
          <a:p>
            <a:pPr lvl="0"/>
            <a:r>
              <a:rPr lang="de-DE"/>
              <a:t>Chapter Title</a:t>
            </a:r>
          </a:p>
          <a:p>
            <a:pPr lvl="0"/>
            <a:endParaRPr lang="de-DE"/>
          </a:p>
        </p:txBody>
      </p:sp>
    </p:spTree>
    <p:extLst>
      <p:ext uri="{BB962C8B-B14F-4D97-AF65-F5344CB8AC3E}">
        <p14:creationId xmlns:p14="http://schemas.microsoft.com/office/powerpoint/2010/main" val="6802750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B - 1 Column">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E1C31A8-603D-4A1E-A4B9-4FD048F6C32B}"/>
              </a:ext>
            </a:extLst>
          </p:cNvPr>
          <p:cNvSpPr>
            <a:spLocks noGrp="1"/>
          </p:cNvSpPr>
          <p:nvPr>
            <p:ph idx="1"/>
          </p:nvPr>
        </p:nvSpPr>
        <p:spPr>
          <a:xfrm>
            <a:off x="947855" y="1736725"/>
            <a:ext cx="8820034" cy="4392613"/>
          </a:xfrm>
        </p:spPr>
        <p:txBody>
          <a:bodyPr/>
          <a:lstStyle>
            <a:lvl2pPr marL="800110" indent="-342904">
              <a:buFont typeface="Arial" panose="020B0604020202020204" pitchFamily="34" charset="0"/>
              <a:buChar char="•"/>
              <a:defRPr/>
            </a:lvl2pPr>
            <a:lvl3pPr marL="1257315" indent="-342904">
              <a:buFont typeface="Arial" panose="020B0604020202020204" pitchFamily="34" charset="0"/>
              <a:buChar char="•"/>
              <a:defRPr/>
            </a:lvl3pPr>
            <a:lvl4pPr marL="1714521" indent="-342904">
              <a:buFont typeface="Arial" panose="020B0604020202020204" pitchFamily="34" charset="0"/>
              <a:buChar char="•"/>
              <a:defRPr/>
            </a:lvl4pPr>
            <a:lvl5pPr marL="2171727" indent="-342904">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2" name="Foliennummernplatzhalter 1">
            <a:extLst>
              <a:ext uri="{FF2B5EF4-FFF2-40B4-BE49-F238E27FC236}">
                <a16:creationId xmlns:a16="http://schemas.microsoft.com/office/drawing/2014/main" id="{8E68E107-863B-49B7-A00D-09DDD252A686}"/>
              </a:ext>
            </a:extLst>
          </p:cNvPr>
          <p:cNvSpPr>
            <a:spLocks noGrp="1"/>
          </p:cNvSpPr>
          <p:nvPr>
            <p:ph type="sldNum" sz="quarter" idx="10"/>
          </p:nvPr>
        </p:nvSpPr>
        <p:spPr/>
        <p:txBody>
          <a:bodyPr/>
          <a:lstStyle/>
          <a:p>
            <a:fld id="{C3746AD4-5FE9-4CEC-82E7-6FBADADB0AB6}" type="slidenum">
              <a:rPr lang="de-CH" smtClean="0"/>
              <a:pPr/>
              <a:t>‹nº›</a:t>
            </a:fld>
            <a:endParaRPr lang="de-CH"/>
          </a:p>
        </p:txBody>
      </p:sp>
      <p:sp>
        <p:nvSpPr>
          <p:cNvPr id="10" name="Titelplatzhalter 1">
            <a:extLst>
              <a:ext uri="{FF2B5EF4-FFF2-40B4-BE49-F238E27FC236}">
                <a16:creationId xmlns:a16="http://schemas.microsoft.com/office/drawing/2014/main" id="{DC382D0C-1A42-4FD6-AB6B-2725591F55F3}"/>
              </a:ext>
            </a:extLst>
          </p:cNvPr>
          <p:cNvSpPr>
            <a:spLocks noGrp="1"/>
          </p:cNvSpPr>
          <p:nvPr>
            <p:ph type="title"/>
          </p:nvPr>
        </p:nvSpPr>
        <p:spPr>
          <a:xfrm>
            <a:off x="947739" y="905877"/>
            <a:ext cx="8830254" cy="619200"/>
          </a:xfrm>
          <a:prstGeom prst="rect">
            <a:avLst/>
          </a:prstGeom>
        </p:spPr>
        <p:txBody>
          <a:bodyPr vert="horz" lIns="0" tIns="45720" rIns="91440" bIns="45720" rtlCol="0" anchor="ctr">
            <a:normAutofit/>
          </a:bodyPr>
          <a:lstStyle>
            <a:lvl1pPr>
              <a:defRPr>
                <a:solidFill>
                  <a:srgbClr val="636466"/>
                </a:solidFill>
              </a:defRPr>
            </a:lvl1pPr>
          </a:lstStyle>
          <a:p>
            <a:r>
              <a:rPr lang="de-DE" err="1"/>
              <a:t>Subtitle</a:t>
            </a:r>
            <a:endParaRPr lang="de-CH"/>
          </a:p>
        </p:txBody>
      </p:sp>
      <p:sp>
        <p:nvSpPr>
          <p:cNvPr id="13" name="Textplatzhalter 13">
            <a:extLst>
              <a:ext uri="{FF2B5EF4-FFF2-40B4-BE49-F238E27FC236}">
                <a16:creationId xmlns:a16="http://schemas.microsoft.com/office/drawing/2014/main" id="{77CBBBED-5C7B-44B1-B14B-D5AD3089839C}"/>
              </a:ext>
            </a:extLst>
          </p:cNvPr>
          <p:cNvSpPr>
            <a:spLocks noGrp="1"/>
          </p:cNvSpPr>
          <p:nvPr>
            <p:ph type="body" sz="quarter" idx="12" hasCustomPrompt="1"/>
          </p:nvPr>
        </p:nvSpPr>
        <p:spPr>
          <a:xfrm>
            <a:off x="947738" y="568165"/>
            <a:ext cx="8829477" cy="304960"/>
          </a:xfrm>
        </p:spPr>
        <p:txBody>
          <a:bodyPr rIns="0">
            <a:normAutofit/>
          </a:bodyPr>
          <a:lstStyle>
            <a:lvl1pPr>
              <a:defRPr sz="1500">
                <a:latin typeface="+mj-lt"/>
              </a:defRPr>
            </a:lvl1pPr>
          </a:lstStyle>
          <a:p>
            <a:pPr lvl="0"/>
            <a:r>
              <a:rPr lang="de-DE"/>
              <a:t>Chapter Title</a:t>
            </a:r>
          </a:p>
          <a:p>
            <a:pPr lvl="0"/>
            <a:endParaRPr lang="de-DE"/>
          </a:p>
        </p:txBody>
      </p:sp>
    </p:spTree>
    <p:extLst>
      <p:ext uri="{BB962C8B-B14F-4D97-AF65-F5344CB8AC3E}">
        <p14:creationId xmlns:p14="http://schemas.microsoft.com/office/powerpoint/2010/main" val="2984148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B - Txt &amp; Objec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FCCD6AB-4C5C-46EF-9FA6-189B041549FF}"/>
              </a:ext>
            </a:extLst>
          </p:cNvPr>
          <p:cNvSpPr>
            <a:spLocks noGrp="1"/>
          </p:cNvSpPr>
          <p:nvPr>
            <p:ph sz="half" idx="1"/>
          </p:nvPr>
        </p:nvSpPr>
        <p:spPr>
          <a:xfrm>
            <a:off x="959004" y="1736727"/>
            <a:ext cx="4212000" cy="4392613"/>
          </a:xfrm>
        </p:spPr>
        <p:txBody>
          <a:bodyPr/>
          <a:lstStyle>
            <a:lvl2pPr marL="800120" indent="-342909">
              <a:buFont typeface="Arial" panose="020B0604020202020204" pitchFamily="34" charset="0"/>
              <a:buChar char="•"/>
              <a:defRPr/>
            </a:lvl2pPr>
            <a:lvl3pPr marL="1257331" indent="-342909">
              <a:buFont typeface="Arial" panose="020B0604020202020204" pitchFamily="34" charset="0"/>
              <a:buChar char="•"/>
              <a:defRPr/>
            </a:lvl3pPr>
            <a:lvl4pPr marL="1714542" indent="-342909">
              <a:buFont typeface="Arial" panose="020B0604020202020204" pitchFamily="34" charset="0"/>
              <a:buChar char="•"/>
              <a:defRPr/>
            </a:lvl4pPr>
            <a:lvl5pPr marL="2171753" indent="-342909">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403B71BF-C8C7-44B6-A133-C5D7655ED7E3}"/>
              </a:ext>
            </a:extLst>
          </p:cNvPr>
          <p:cNvSpPr>
            <a:spLocks noGrp="1"/>
          </p:cNvSpPr>
          <p:nvPr>
            <p:ph sz="half" idx="2"/>
          </p:nvPr>
        </p:nvSpPr>
        <p:spPr>
          <a:xfrm>
            <a:off x="5555888" y="1736727"/>
            <a:ext cx="4212000" cy="4392613"/>
          </a:xfrm>
        </p:spPr>
        <p:txBody>
          <a:bodyPr/>
          <a:lstStyle>
            <a:lvl2pPr marL="800120" indent="-342909">
              <a:buFont typeface="Arial" panose="020B0604020202020204" pitchFamily="34" charset="0"/>
              <a:buChar char="•"/>
              <a:defRPr/>
            </a:lvl2pPr>
            <a:lvl3pPr marL="1257331" indent="-342909">
              <a:buFont typeface="Arial" panose="020B0604020202020204" pitchFamily="34" charset="0"/>
              <a:buChar char="•"/>
              <a:defRPr/>
            </a:lvl3pPr>
            <a:lvl4pPr marL="1714542" indent="-342909">
              <a:buFont typeface="Arial" panose="020B0604020202020204" pitchFamily="34" charset="0"/>
              <a:buChar char="•"/>
              <a:defRPr/>
            </a:lvl4pPr>
            <a:lvl5pPr marL="2171753" indent="-342909">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2" name="Foliennummernplatzhalter 1">
            <a:extLst>
              <a:ext uri="{FF2B5EF4-FFF2-40B4-BE49-F238E27FC236}">
                <a16:creationId xmlns:a16="http://schemas.microsoft.com/office/drawing/2014/main" id="{A9A54C41-B679-426F-8751-254EA2B7F49F}"/>
              </a:ext>
            </a:extLst>
          </p:cNvPr>
          <p:cNvSpPr>
            <a:spLocks noGrp="1"/>
          </p:cNvSpPr>
          <p:nvPr>
            <p:ph type="sldNum" sz="quarter" idx="10"/>
          </p:nvPr>
        </p:nvSpPr>
        <p:spPr/>
        <p:txBody>
          <a:bodyPr/>
          <a:lstStyle/>
          <a:p>
            <a:fld id="{C3746AD4-5FE9-4CEC-82E7-6FBADADB0AB6}" type="slidenum">
              <a:rPr lang="de-CH" smtClean="0"/>
              <a:pPr/>
              <a:t>‹nº›</a:t>
            </a:fld>
            <a:endParaRPr lang="de-CH"/>
          </a:p>
        </p:txBody>
      </p:sp>
      <p:sp>
        <p:nvSpPr>
          <p:cNvPr id="11" name="Titelplatzhalter 1">
            <a:extLst>
              <a:ext uri="{FF2B5EF4-FFF2-40B4-BE49-F238E27FC236}">
                <a16:creationId xmlns:a16="http://schemas.microsoft.com/office/drawing/2014/main" id="{B6A8C549-2928-499B-BDCB-B3374023B612}"/>
              </a:ext>
            </a:extLst>
          </p:cNvPr>
          <p:cNvSpPr>
            <a:spLocks noGrp="1"/>
          </p:cNvSpPr>
          <p:nvPr>
            <p:ph type="title"/>
          </p:nvPr>
        </p:nvSpPr>
        <p:spPr>
          <a:xfrm>
            <a:off x="911227" y="905877"/>
            <a:ext cx="8866766" cy="619200"/>
          </a:xfrm>
          <a:prstGeom prst="rect">
            <a:avLst/>
          </a:prstGeom>
        </p:spPr>
        <p:txBody>
          <a:bodyPr vert="horz" lIns="0" tIns="45720" rIns="91440" bIns="45720" rtlCol="0" anchor="ctr">
            <a:normAutofit/>
          </a:bodyPr>
          <a:lstStyle>
            <a:lvl1pPr>
              <a:defRPr>
                <a:solidFill>
                  <a:srgbClr val="636466"/>
                </a:solidFill>
              </a:defRPr>
            </a:lvl1pPr>
          </a:lstStyle>
          <a:p>
            <a:r>
              <a:rPr lang="de-DE" err="1"/>
              <a:t>Subtitle</a:t>
            </a:r>
            <a:endParaRPr lang="de-CH"/>
          </a:p>
        </p:txBody>
      </p:sp>
      <p:sp>
        <p:nvSpPr>
          <p:cNvPr id="12" name="Textplatzhalter 13">
            <a:extLst>
              <a:ext uri="{FF2B5EF4-FFF2-40B4-BE49-F238E27FC236}">
                <a16:creationId xmlns:a16="http://schemas.microsoft.com/office/drawing/2014/main" id="{315CFB61-8D63-494F-A50B-73B3A6711FFF}"/>
              </a:ext>
            </a:extLst>
          </p:cNvPr>
          <p:cNvSpPr>
            <a:spLocks noGrp="1"/>
          </p:cNvSpPr>
          <p:nvPr>
            <p:ph type="body" sz="quarter" idx="12" hasCustomPrompt="1"/>
          </p:nvPr>
        </p:nvSpPr>
        <p:spPr>
          <a:xfrm>
            <a:off x="911228" y="568165"/>
            <a:ext cx="8865989" cy="304960"/>
          </a:xfrm>
        </p:spPr>
        <p:txBody>
          <a:bodyPr rIns="0">
            <a:normAutofit/>
          </a:bodyPr>
          <a:lstStyle>
            <a:lvl1pPr>
              <a:defRPr sz="1500">
                <a:latin typeface="+mj-lt"/>
              </a:defRPr>
            </a:lvl1pPr>
          </a:lstStyle>
          <a:p>
            <a:pPr lvl="0"/>
            <a:r>
              <a:rPr lang="de-DE"/>
              <a:t>Chapter Title</a:t>
            </a:r>
          </a:p>
          <a:p>
            <a:pPr lvl="0"/>
            <a:endParaRPr lang="de-DE"/>
          </a:p>
        </p:txBody>
      </p:sp>
    </p:spTree>
    <p:extLst>
      <p:ext uri="{BB962C8B-B14F-4D97-AF65-F5344CB8AC3E}">
        <p14:creationId xmlns:p14="http://schemas.microsoft.com/office/powerpoint/2010/main" val="4175354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B - Empty">
    <p:spTree>
      <p:nvGrpSpPr>
        <p:cNvPr id="1" name=""/>
        <p:cNvGrpSpPr/>
        <p:nvPr/>
      </p:nvGrpSpPr>
      <p:grpSpPr>
        <a:xfrm>
          <a:off x="0" y="0"/>
          <a:ext cx="0" cy="0"/>
          <a:chOff x="0" y="0"/>
          <a:chExt cx="0" cy="0"/>
        </a:xfrm>
      </p:grpSpPr>
      <p:sp>
        <p:nvSpPr>
          <p:cNvPr id="4" name="Inhaltsplatzhalter 2">
            <a:extLst>
              <a:ext uri="{FF2B5EF4-FFF2-40B4-BE49-F238E27FC236}">
                <a16:creationId xmlns:a16="http://schemas.microsoft.com/office/drawing/2014/main" id="{6AAFC1CC-74D9-4FAC-83AB-B2979D37ED12}"/>
              </a:ext>
            </a:extLst>
          </p:cNvPr>
          <p:cNvSpPr>
            <a:spLocks noGrp="1"/>
          </p:cNvSpPr>
          <p:nvPr>
            <p:ph sz="quarter" idx="10"/>
          </p:nvPr>
        </p:nvSpPr>
        <p:spPr>
          <a:xfrm>
            <a:off x="947739" y="873124"/>
            <a:ext cx="8820149" cy="525621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3" name="Foliennummernplatzhalter 1">
            <a:extLst>
              <a:ext uri="{FF2B5EF4-FFF2-40B4-BE49-F238E27FC236}">
                <a16:creationId xmlns:a16="http://schemas.microsoft.com/office/drawing/2014/main" id="{AB87EEAF-6318-4CD1-89CF-CADB30312959}"/>
              </a:ext>
            </a:extLst>
          </p:cNvPr>
          <p:cNvSpPr>
            <a:spLocks noGrp="1"/>
          </p:cNvSpPr>
          <p:nvPr>
            <p:ph type="sldNum" sz="quarter" idx="11"/>
          </p:nvPr>
        </p:nvSpPr>
        <p:spPr>
          <a:xfrm>
            <a:off x="10417176" y="6129340"/>
            <a:ext cx="575084" cy="219587"/>
          </a:xfrm>
        </p:spPr>
        <p:txBody>
          <a:bodyPr/>
          <a:lstStyle/>
          <a:p>
            <a:fld id="{C3746AD4-5FE9-4CEC-82E7-6FBADADB0AB6}" type="slidenum">
              <a:rPr lang="de-CH" smtClean="0"/>
              <a:pPr/>
              <a:t>‹nº›</a:t>
            </a:fld>
            <a:endParaRPr lang="de-CH"/>
          </a:p>
        </p:txBody>
      </p:sp>
    </p:spTree>
    <p:extLst>
      <p:ext uri="{BB962C8B-B14F-4D97-AF65-F5344CB8AC3E}">
        <p14:creationId xmlns:p14="http://schemas.microsoft.com/office/powerpoint/2010/main" val="37896072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 Var. 0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5361BD-3FA3-471B-9A15-50B826D46436}"/>
              </a:ext>
            </a:extLst>
          </p:cNvPr>
          <p:cNvSpPr>
            <a:spLocks noGrp="1"/>
          </p:cNvSpPr>
          <p:nvPr>
            <p:ph type="ctrTitle"/>
          </p:nvPr>
        </p:nvSpPr>
        <p:spPr>
          <a:xfrm>
            <a:off x="936000" y="2880000"/>
            <a:ext cx="8820149" cy="2387600"/>
          </a:xfrm>
        </p:spPr>
        <p:txBody>
          <a:bodyPr lIns="0" tIns="0" rIns="0" bIns="0" anchor="t">
            <a:normAutofit/>
          </a:bodyPr>
          <a:lstStyle>
            <a:lvl1pPr algn="l">
              <a:defRPr sz="4800">
                <a:solidFill>
                  <a:srgbClr val="636466"/>
                </a:solidFill>
              </a:defRPr>
            </a:lvl1pPr>
          </a:lstStyle>
          <a:p>
            <a:r>
              <a:rPr lang="de-DE"/>
              <a:t>Mastertitelformat bearbeiten</a:t>
            </a:r>
            <a:endParaRPr lang="de-CH"/>
          </a:p>
        </p:txBody>
      </p:sp>
      <p:sp>
        <p:nvSpPr>
          <p:cNvPr id="5" name="Fußzeilenplatzhalter 4">
            <a:extLst>
              <a:ext uri="{FF2B5EF4-FFF2-40B4-BE49-F238E27FC236}">
                <a16:creationId xmlns:a16="http://schemas.microsoft.com/office/drawing/2014/main" id="{0361E8CA-7EE6-4901-A8F5-C335DD9E262E}"/>
              </a:ext>
            </a:extLst>
          </p:cNvPr>
          <p:cNvSpPr>
            <a:spLocks noGrp="1"/>
          </p:cNvSpPr>
          <p:nvPr>
            <p:ph type="ftr" sz="quarter" idx="11"/>
          </p:nvPr>
        </p:nvSpPr>
        <p:spPr/>
        <p:txBody>
          <a:bodyPr/>
          <a:lstStyle/>
          <a:p>
            <a:endParaRPr/>
          </a:p>
        </p:txBody>
      </p:sp>
      <p:pic>
        <p:nvPicPr>
          <p:cNvPr id="8" name="Grafik 7">
            <a:extLst>
              <a:ext uri="{FF2B5EF4-FFF2-40B4-BE49-F238E27FC236}">
                <a16:creationId xmlns:a16="http://schemas.microsoft.com/office/drawing/2014/main" id="{43902508-EC35-4E17-AC5F-2733A86E7352}"/>
              </a:ext>
            </a:extLst>
          </p:cNvPr>
          <p:cNvPicPr>
            <a:picLocks noChangeAspect="1"/>
          </p:cNvPicPr>
          <p:nvPr userDrawn="1"/>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a:xfrm>
            <a:off x="849603" y="5940000"/>
            <a:ext cx="1779639" cy="658762"/>
          </a:xfrm>
          <a:prstGeom prst="rect">
            <a:avLst/>
          </a:prstGeom>
        </p:spPr>
      </p:pic>
      <p:pic>
        <p:nvPicPr>
          <p:cNvPr id="4" name="Grafik 3" descr="Ein Bild, das Schild enthält.&#10;&#10;Automatisch generierte Beschreibung">
            <a:extLst>
              <a:ext uri="{FF2B5EF4-FFF2-40B4-BE49-F238E27FC236}">
                <a16:creationId xmlns:a16="http://schemas.microsoft.com/office/drawing/2014/main" id="{FA2BA4AB-5E75-4D35-9AC9-A8B27F25095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9217152" y="0"/>
            <a:ext cx="3035840" cy="6858000"/>
          </a:xfrm>
          <a:prstGeom prst="rect">
            <a:avLst/>
          </a:prstGeom>
        </p:spPr>
      </p:pic>
    </p:spTree>
    <p:extLst>
      <p:ext uri="{BB962C8B-B14F-4D97-AF65-F5344CB8AC3E}">
        <p14:creationId xmlns:p14="http://schemas.microsoft.com/office/powerpoint/2010/main" val="1765736507"/>
      </p:ext>
    </p:extLst>
  </p:cSld>
  <p:clrMapOvr>
    <a:masterClrMapping/>
  </p:clrMapOvr>
  <p:extLst>
    <p:ext uri="{DCECCB84-F9BA-43D5-87BE-67443E8EF086}">
      <p15:sldGuideLst xmlns:p15="http://schemas.microsoft.com/office/powerpoint/2012/main">
        <p15:guide id="1" pos="6153" userDrawn="1">
          <p15:clr>
            <a:srgbClr val="FBAE40"/>
          </p15:clr>
        </p15:guide>
        <p15:guide id="5" orient="horz" pos="3317"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C - 2 Columns">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E1C31A8-603D-4A1E-A4B9-4FD048F6C32B}"/>
              </a:ext>
            </a:extLst>
          </p:cNvPr>
          <p:cNvSpPr>
            <a:spLocks noGrp="1"/>
          </p:cNvSpPr>
          <p:nvPr>
            <p:ph idx="1"/>
          </p:nvPr>
        </p:nvSpPr>
        <p:spPr>
          <a:xfrm>
            <a:off x="937634" y="1736726"/>
            <a:ext cx="8830254" cy="4392613"/>
          </a:xfrm>
        </p:spPr>
        <p:txBody>
          <a:bodyPr numCol="2" spcCol="288000"/>
          <a:lstStyle>
            <a:lvl2pPr marL="800120" indent="-342909">
              <a:buFont typeface="Arial" panose="020B0604020202020204" pitchFamily="34" charset="0"/>
              <a:buChar char="•"/>
              <a:defRPr/>
            </a:lvl2pPr>
            <a:lvl3pPr marL="1257331" indent="-342909">
              <a:buFont typeface="Arial" panose="020B0604020202020204" pitchFamily="34" charset="0"/>
              <a:buChar char="•"/>
              <a:defRPr/>
            </a:lvl3pPr>
            <a:lvl4pPr marL="1714542" indent="-342909">
              <a:buFont typeface="Arial" panose="020B0604020202020204" pitchFamily="34" charset="0"/>
              <a:buChar char="•"/>
              <a:defRPr/>
            </a:lvl4pPr>
            <a:lvl5pPr marL="2171753" indent="-342909">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2" name="Foliennummernplatzhalter 1">
            <a:extLst>
              <a:ext uri="{FF2B5EF4-FFF2-40B4-BE49-F238E27FC236}">
                <a16:creationId xmlns:a16="http://schemas.microsoft.com/office/drawing/2014/main" id="{5E7F6DBC-E3CA-49C9-A75C-C06EA898D066}"/>
              </a:ext>
            </a:extLst>
          </p:cNvPr>
          <p:cNvSpPr>
            <a:spLocks noGrp="1"/>
          </p:cNvSpPr>
          <p:nvPr>
            <p:ph type="sldNum" sz="quarter" idx="10"/>
          </p:nvPr>
        </p:nvSpPr>
        <p:spPr/>
        <p:txBody>
          <a:bodyPr/>
          <a:lstStyle/>
          <a:p>
            <a:fld id="{C3746AD4-5FE9-4CEC-82E7-6FBADADB0AB6}" type="slidenum">
              <a:rPr lang="de-CH" smtClean="0"/>
              <a:pPr/>
              <a:t>‹nº›</a:t>
            </a:fld>
            <a:endParaRPr lang="de-CH"/>
          </a:p>
        </p:txBody>
      </p:sp>
      <p:sp>
        <p:nvSpPr>
          <p:cNvPr id="11" name="Titelplatzhalter 1">
            <a:extLst>
              <a:ext uri="{FF2B5EF4-FFF2-40B4-BE49-F238E27FC236}">
                <a16:creationId xmlns:a16="http://schemas.microsoft.com/office/drawing/2014/main" id="{50544902-8057-4A8D-A24C-18610C62ACDC}"/>
              </a:ext>
            </a:extLst>
          </p:cNvPr>
          <p:cNvSpPr>
            <a:spLocks noGrp="1"/>
          </p:cNvSpPr>
          <p:nvPr>
            <p:ph type="title"/>
          </p:nvPr>
        </p:nvSpPr>
        <p:spPr>
          <a:xfrm>
            <a:off x="947739" y="905877"/>
            <a:ext cx="8830254" cy="619200"/>
          </a:xfrm>
          <a:prstGeom prst="rect">
            <a:avLst/>
          </a:prstGeom>
        </p:spPr>
        <p:txBody>
          <a:bodyPr vert="horz" lIns="0" tIns="45720" rIns="91440" bIns="45720" rtlCol="0" anchor="ctr">
            <a:normAutofit/>
          </a:bodyPr>
          <a:lstStyle>
            <a:lvl1pPr>
              <a:defRPr>
                <a:solidFill>
                  <a:srgbClr val="636466"/>
                </a:solidFill>
              </a:defRPr>
            </a:lvl1pPr>
          </a:lstStyle>
          <a:p>
            <a:r>
              <a:rPr lang="de-DE" err="1"/>
              <a:t>Subtitle</a:t>
            </a:r>
            <a:endParaRPr lang="de-CH"/>
          </a:p>
        </p:txBody>
      </p:sp>
      <p:sp>
        <p:nvSpPr>
          <p:cNvPr id="12" name="Textplatzhalter 13">
            <a:extLst>
              <a:ext uri="{FF2B5EF4-FFF2-40B4-BE49-F238E27FC236}">
                <a16:creationId xmlns:a16="http://schemas.microsoft.com/office/drawing/2014/main" id="{3E51120F-CB95-4534-90E6-698ABF7B2B30}"/>
              </a:ext>
            </a:extLst>
          </p:cNvPr>
          <p:cNvSpPr>
            <a:spLocks noGrp="1"/>
          </p:cNvSpPr>
          <p:nvPr>
            <p:ph type="body" sz="quarter" idx="12" hasCustomPrompt="1"/>
          </p:nvPr>
        </p:nvSpPr>
        <p:spPr>
          <a:xfrm>
            <a:off x="947740" y="568165"/>
            <a:ext cx="8829477" cy="337712"/>
          </a:xfrm>
        </p:spPr>
        <p:txBody>
          <a:bodyPr rIns="0">
            <a:normAutofit/>
          </a:bodyPr>
          <a:lstStyle>
            <a:lvl1pPr>
              <a:defRPr sz="1500">
                <a:latin typeface="+mj-lt"/>
              </a:defRPr>
            </a:lvl1pPr>
          </a:lstStyle>
          <a:p>
            <a:pPr lvl="0"/>
            <a:r>
              <a:rPr lang="de-DE"/>
              <a:t>Chapter Title</a:t>
            </a:r>
          </a:p>
          <a:p>
            <a:pPr lvl="0"/>
            <a:endParaRPr lang="de-DE"/>
          </a:p>
        </p:txBody>
      </p:sp>
    </p:spTree>
    <p:extLst>
      <p:ext uri="{BB962C8B-B14F-4D97-AF65-F5344CB8AC3E}">
        <p14:creationId xmlns:p14="http://schemas.microsoft.com/office/powerpoint/2010/main" val="11119776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C - 1 Column">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E1C31A8-603D-4A1E-A4B9-4FD048F6C32B}"/>
              </a:ext>
            </a:extLst>
          </p:cNvPr>
          <p:cNvSpPr>
            <a:spLocks noGrp="1"/>
          </p:cNvSpPr>
          <p:nvPr>
            <p:ph idx="1"/>
          </p:nvPr>
        </p:nvSpPr>
        <p:spPr>
          <a:xfrm>
            <a:off x="937638" y="1736726"/>
            <a:ext cx="8830252" cy="4392613"/>
          </a:xfrm>
        </p:spPr>
        <p:txBody>
          <a:bodyPr/>
          <a:lstStyle>
            <a:lvl2pPr marL="800120" indent="-342909">
              <a:buFont typeface="Arial" panose="020B0604020202020204" pitchFamily="34" charset="0"/>
              <a:buChar char="•"/>
              <a:defRPr/>
            </a:lvl2pPr>
            <a:lvl3pPr marL="1257331" indent="-342909">
              <a:buFont typeface="Arial" panose="020B0604020202020204" pitchFamily="34" charset="0"/>
              <a:buChar char="•"/>
              <a:defRPr/>
            </a:lvl3pPr>
            <a:lvl4pPr marL="1714542" indent="-342909">
              <a:buFont typeface="Arial" panose="020B0604020202020204" pitchFamily="34" charset="0"/>
              <a:buChar char="•"/>
              <a:defRPr/>
            </a:lvl4pPr>
            <a:lvl5pPr marL="2171753" indent="-342909">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2" name="Foliennummernplatzhalter 1">
            <a:extLst>
              <a:ext uri="{FF2B5EF4-FFF2-40B4-BE49-F238E27FC236}">
                <a16:creationId xmlns:a16="http://schemas.microsoft.com/office/drawing/2014/main" id="{106CA6AB-BEAB-418A-AD36-A9662C486D03}"/>
              </a:ext>
            </a:extLst>
          </p:cNvPr>
          <p:cNvSpPr>
            <a:spLocks noGrp="1"/>
          </p:cNvSpPr>
          <p:nvPr>
            <p:ph type="sldNum" sz="quarter" idx="10"/>
          </p:nvPr>
        </p:nvSpPr>
        <p:spPr/>
        <p:txBody>
          <a:bodyPr/>
          <a:lstStyle/>
          <a:p>
            <a:fld id="{C3746AD4-5FE9-4CEC-82E7-6FBADADB0AB6}" type="slidenum">
              <a:rPr lang="de-CH" smtClean="0"/>
              <a:pPr/>
              <a:t>‹nº›</a:t>
            </a:fld>
            <a:endParaRPr lang="de-CH"/>
          </a:p>
        </p:txBody>
      </p:sp>
      <p:sp>
        <p:nvSpPr>
          <p:cNvPr id="10" name="Titelplatzhalter 1">
            <a:extLst>
              <a:ext uri="{FF2B5EF4-FFF2-40B4-BE49-F238E27FC236}">
                <a16:creationId xmlns:a16="http://schemas.microsoft.com/office/drawing/2014/main" id="{EE28D9E9-7522-4AE5-8CD6-85F04461E767}"/>
              </a:ext>
            </a:extLst>
          </p:cNvPr>
          <p:cNvSpPr>
            <a:spLocks noGrp="1"/>
          </p:cNvSpPr>
          <p:nvPr>
            <p:ph type="title"/>
          </p:nvPr>
        </p:nvSpPr>
        <p:spPr>
          <a:xfrm>
            <a:off x="947739" y="905877"/>
            <a:ext cx="8830254" cy="619200"/>
          </a:xfrm>
          <a:prstGeom prst="rect">
            <a:avLst/>
          </a:prstGeom>
        </p:spPr>
        <p:txBody>
          <a:bodyPr vert="horz" lIns="0" tIns="45720" rIns="91440" bIns="45720" rtlCol="0" anchor="ctr">
            <a:normAutofit/>
          </a:bodyPr>
          <a:lstStyle>
            <a:lvl1pPr>
              <a:defRPr>
                <a:solidFill>
                  <a:srgbClr val="636466"/>
                </a:solidFill>
              </a:defRPr>
            </a:lvl1pPr>
          </a:lstStyle>
          <a:p>
            <a:r>
              <a:rPr lang="de-DE" err="1"/>
              <a:t>Subtitle</a:t>
            </a:r>
            <a:endParaRPr lang="de-CH"/>
          </a:p>
        </p:txBody>
      </p:sp>
      <p:sp>
        <p:nvSpPr>
          <p:cNvPr id="13" name="Textplatzhalter 13">
            <a:extLst>
              <a:ext uri="{FF2B5EF4-FFF2-40B4-BE49-F238E27FC236}">
                <a16:creationId xmlns:a16="http://schemas.microsoft.com/office/drawing/2014/main" id="{1BF9B402-A45F-4818-B1C2-52B8D84C50B8}"/>
              </a:ext>
            </a:extLst>
          </p:cNvPr>
          <p:cNvSpPr>
            <a:spLocks noGrp="1"/>
          </p:cNvSpPr>
          <p:nvPr>
            <p:ph type="body" sz="quarter" idx="12" hasCustomPrompt="1"/>
          </p:nvPr>
        </p:nvSpPr>
        <p:spPr>
          <a:xfrm>
            <a:off x="947742" y="568165"/>
            <a:ext cx="8829477" cy="304960"/>
          </a:xfrm>
        </p:spPr>
        <p:txBody>
          <a:bodyPr rIns="0">
            <a:normAutofit/>
          </a:bodyPr>
          <a:lstStyle>
            <a:lvl1pPr>
              <a:defRPr sz="1500">
                <a:latin typeface="+mj-lt"/>
              </a:defRPr>
            </a:lvl1pPr>
          </a:lstStyle>
          <a:p>
            <a:pPr lvl="0"/>
            <a:r>
              <a:rPr lang="de-DE"/>
              <a:t>Chapter Title</a:t>
            </a:r>
          </a:p>
          <a:p>
            <a:pPr lvl="0"/>
            <a:endParaRPr lang="de-DE"/>
          </a:p>
        </p:txBody>
      </p:sp>
    </p:spTree>
    <p:extLst>
      <p:ext uri="{BB962C8B-B14F-4D97-AF65-F5344CB8AC3E}">
        <p14:creationId xmlns:p14="http://schemas.microsoft.com/office/powerpoint/2010/main" val="2559158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C - Txt &amp; Objec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FCCD6AB-4C5C-46EF-9FA6-189B041549FF}"/>
              </a:ext>
            </a:extLst>
          </p:cNvPr>
          <p:cNvSpPr>
            <a:spLocks noGrp="1"/>
          </p:cNvSpPr>
          <p:nvPr>
            <p:ph sz="half" idx="1"/>
          </p:nvPr>
        </p:nvSpPr>
        <p:spPr>
          <a:xfrm>
            <a:off x="947737" y="1736727"/>
            <a:ext cx="4212000" cy="4392613"/>
          </a:xfrm>
        </p:spPr>
        <p:txBody>
          <a:bodyPr/>
          <a:lstStyle>
            <a:lvl2pPr marL="800120" indent="-342909">
              <a:buFont typeface="Arial" panose="020B0604020202020204" pitchFamily="34" charset="0"/>
              <a:buChar char="•"/>
              <a:defRPr/>
            </a:lvl2pPr>
            <a:lvl3pPr marL="1257331" indent="-342909">
              <a:buFont typeface="Arial" panose="020B0604020202020204" pitchFamily="34" charset="0"/>
              <a:buChar char="•"/>
              <a:defRPr/>
            </a:lvl3pPr>
            <a:lvl4pPr marL="1714542" indent="-342909">
              <a:buFont typeface="Arial" panose="020B0604020202020204" pitchFamily="34" charset="0"/>
              <a:buChar char="•"/>
              <a:defRPr/>
            </a:lvl4pPr>
            <a:lvl5pPr marL="2171753" indent="-342909">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403B71BF-C8C7-44B6-A133-C5D7655ED7E3}"/>
              </a:ext>
            </a:extLst>
          </p:cNvPr>
          <p:cNvSpPr>
            <a:spLocks noGrp="1"/>
          </p:cNvSpPr>
          <p:nvPr>
            <p:ph sz="half" idx="2"/>
          </p:nvPr>
        </p:nvSpPr>
        <p:spPr>
          <a:xfrm>
            <a:off x="5552990" y="1736727"/>
            <a:ext cx="4212000" cy="4392613"/>
          </a:xfrm>
        </p:spPr>
        <p:txBody>
          <a:bodyPr/>
          <a:lstStyle>
            <a:lvl2pPr marL="800120" indent="-342909">
              <a:buFont typeface="Arial" panose="020B0604020202020204" pitchFamily="34" charset="0"/>
              <a:buChar char="•"/>
              <a:defRPr/>
            </a:lvl2pPr>
            <a:lvl3pPr marL="1257331" indent="-342909">
              <a:buFont typeface="Arial" panose="020B0604020202020204" pitchFamily="34" charset="0"/>
              <a:buChar char="•"/>
              <a:defRPr/>
            </a:lvl3pPr>
            <a:lvl4pPr marL="1714542" indent="-342909">
              <a:buFont typeface="Arial" panose="020B0604020202020204" pitchFamily="34" charset="0"/>
              <a:buChar char="•"/>
              <a:defRPr/>
            </a:lvl4pPr>
            <a:lvl5pPr marL="2171753" indent="-342909">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2" name="Foliennummernplatzhalter 1">
            <a:extLst>
              <a:ext uri="{FF2B5EF4-FFF2-40B4-BE49-F238E27FC236}">
                <a16:creationId xmlns:a16="http://schemas.microsoft.com/office/drawing/2014/main" id="{58F299A8-9DB5-44BE-B1D1-DD8F9D0EBAB8}"/>
              </a:ext>
            </a:extLst>
          </p:cNvPr>
          <p:cNvSpPr>
            <a:spLocks noGrp="1"/>
          </p:cNvSpPr>
          <p:nvPr>
            <p:ph type="sldNum" sz="quarter" idx="10"/>
          </p:nvPr>
        </p:nvSpPr>
        <p:spPr/>
        <p:txBody>
          <a:bodyPr/>
          <a:lstStyle/>
          <a:p>
            <a:fld id="{C3746AD4-5FE9-4CEC-82E7-6FBADADB0AB6}" type="slidenum">
              <a:rPr lang="de-CH" smtClean="0"/>
              <a:pPr/>
              <a:t>‹nº›</a:t>
            </a:fld>
            <a:endParaRPr lang="de-CH"/>
          </a:p>
        </p:txBody>
      </p:sp>
      <p:sp>
        <p:nvSpPr>
          <p:cNvPr id="11" name="Titelplatzhalter 1">
            <a:extLst>
              <a:ext uri="{FF2B5EF4-FFF2-40B4-BE49-F238E27FC236}">
                <a16:creationId xmlns:a16="http://schemas.microsoft.com/office/drawing/2014/main" id="{372763E7-1E4A-4710-AAF5-A2F095B8761C}"/>
              </a:ext>
            </a:extLst>
          </p:cNvPr>
          <p:cNvSpPr>
            <a:spLocks noGrp="1"/>
          </p:cNvSpPr>
          <p:nvPr>
            <p:ph type="title"/>
          </p:nvPr>
        </p:nvSpPr>
        <p:spPr>
          <a:xfrm>
            <a:off x="947739" y="905877"/>
            <a:ext cx="8830254" cy="619200"/>
          </a:xfrm>
          <a:prstGeom prst="rect">
            <a:avLst/>
          </a:prstGeom>
        </p:spPr>
        <p:txBody>
          <a:bodyPr vert="horz" lIns="0" tIns="45720" rIns="91440" bIns="45720" rtlCol="0" anchor="ctr">
            <a:normAutofit/>
          </a:bodyPr>
          <a:lstStyle>
            <a:lvl1pPr>
              <a:defRPr>
                <a:solidFill>
                  <a:srgbClr val="636466"/>
                </a:solidFill>
              </a:defRPr>
            </a:lvl1pPr>
          </a:lstStyle>
          <a:p>
            <a:r>
              <a:rPr lang="de-DE" err="1"/>
              <a:t>Subtitle</a:t>
            </a:r>
            <a:endParaRPr lang="de-CH"/>
          </a:p>
        </p:txBody>
      </p:sp>
      <p:sp>
        <p:nvSpPr>
          <p:cNvPr id="12" name="Textplatzhalter 13">
            <a:extLst>
              <a:ext uri="{FF2B5EF4-FFF2-40B4-BE49-F238E27FC236}">
                <a16:creationId xmlns:a16="http://schemas.microsoft.com/office/drawing/2014/main" id="{A6B3A639-7708-4D6E-91CB-33E137A97D1F}"/>
              </a:ext>
            </a:extLst>
          </p:cNvPr>
          <p:cNvSpPr>
            <a:spLocks noGrp="1"/>
          </p:cNvSpPr>
          <p:nvPr>
            <p:ph type="body" sz="quarter" idx="12" hasCustomPrompt="1"/>
          </p:nvPr>
        </p:nvSpPr>
        <p:spPr>
          <a:xfrm>
            <a:off x="947740" y="568165"/>
            <a:ext cx="8829477" cy="337712"/>
          </a:xfrm>
        </p:spPr>
        <p:txBody>
          <a:bodyPr rIns="0">
            <a:normAutofit/>
          </a:bodyPr>
          <a:lstStyle>
            <a:lvl1pPr>
              <a:defRPr sz="1500">
                <a:latin typeface="+mj-lt"/>
              </a:defRPr>
            </a:lvl1pPr>
          </a:lstStyle>
          <a:p>
            <a:pPr lvl="0"/>
            <a:r>
              <a:rPr lang="de-DE"/>
              <a:t>Chapter Title</a:t>
            </a:r>
          </a:p>
          <a:p>
            <a:pPr lvl="0"/>
            <a:endParaRPr lang="de-DE"/>
          </a:p>
        </p:txBody>
      </p:sp>
    </p:spTree>
    <p:extLst>
      <p:ext uri="{BB962C8B-B14F-4D97-AF65-F5344CB8AC3E}">
        <p14:creationId xmlns:p14="http://schemas.microsoft.com/office/powerpoint/2010/main" val="2112030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yout C - Empty">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3E35458-7FEB-47D5-BB12-D2A348DB4BE5}"/>
              </a:ext>
            </a:extLst>
          </p:cNvPr>
          <p:cNvSpPr>
            <a:spLocks noGrp="1"/>
          </p:cNvSpPr>
          <p:nvPr>
            <p:ph sz="quarter" idx="10"/>
          </p:nvPr>
        </p:nvSpPr>
        <p:spPr>
          <a:xfrm>
            <a:off x="947739" y="873124"/>
            <a:ext cx="8820149" cy="5256214"/>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Foliennummernplatzhalter 3">
            <a:extLst>
              <a:ext uri="{FF2B5EF4-FFF2-40B4-BE49-F238E27FC236}">
                <a16:creationId xmlns:a16="http://schemas.microsoft.com/office/drawing/2014/main" id="{15195BBD-C494-4979-B341-401983DB026E}"/>
              </a:ext>
            </a:extLst>
          </p:cNvPr>
          <p:cNvSpPr>
            <a:spLocks noGrp="1"/>
          </p:cNvSpPr>
          <p:nvPr>
            <p:ph type="sldNum" sz="quarter" idx="11"/>
          </p:nvPr>
        </p:nvSpPr>
        <p:spPr>
          <a:xfrm>
            <a:off x="10417176" y="6129340"/>
            <a:ext cx="575084" cy="219587"/>
          </a:xfrm>
        </p:spPr>
        <p:txBody>
          <a:bodyPr/>
          <a:lstStyle/>
          <a:p>
            <a:fld id="{C3746AD4-5FE9-4CEC-82E7-6FBADADB0AB6}" type="slidenum">
              <a:rPr lang="de-CH" smtClean="0"/>
              <a:pPr/>
              <a:t>‹nº›</a:t>
            </a:fld>
            <a:endParaRPr lang="de-CH"/>
          </a:p>
        </p:txBody>
      </p:sp>
    </p:spTree>
    <p:extLst>
      <p:ext uri="{BB962C8B-B14F-4D97-AF65-F5344CB8AC3E}">
        <p14:creationId xmlns:p14="http://schemas.microsoft.com/office/powerpoint/2010/main" val="3764396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C - 2 Columns">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E1C31A8-603D-4A1E-A4B9-4FD048F6C32B}"/>
              </a:ext>
            </a:extLst>
          </p:cNvPr>
          <p:cNvSpPr>
            <a:spLocks noGrp="1"/>
          </p:cNvSpPr>
          <p:nvPr>
            <p:ph idx="1"/>
          </p:nvPr>
        </p:nvSpPr>
        <p:spPr>
          <a:xfrm>
            <a:off x="937636" y="1736726"/>
            <a:ext cx="8830254" cy="4248150"/>
          </a:xfrm>
        </p:spPr>
        <p:txBody>
          <a:bodyPr numCol="2" spcCol="288000"/>
          <a:lstStyle>
            <a:lvl2pPr marL="800120" indent="-342909">
              <a:buFont typeface="Arial" panose="020B0604020202020204" pitchFamily="34" charset="0"/>
              <a:buChar char="•"/>
              <a:defRPr/>
            </a:lvl2pPr>
            <a:lvl3pPr marL="1257331" indent="-342909">
              <a:buFont typeface="Arial" panose="020B0604020202020204" pitchFamily="34" charset="0"/>
              <a:buChar char="•"/>
              <a:defRPr/>
            </a:lvl3pPr>
            <a:lvl4pPr marL="1714542" indent="-342909">
              <a:buFont typeface="Arial" panose="020B0604020202020204" pitchFamily="34" charset="0"/>
              <a:buChar char="•"/>
              <a:defRPr/>
            </a:lvl4pPr>
            <a:lvl5pPr marL="2171753" indent="-342909">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9" name="Fußzeilenplatzhalter 8">
            <a:extLst>
              <a:ext uri="{FF2B5EF4-FFF2-40B4-BE49-F238E27FC236}">
                <a16:creationId xmlns:a16="http://schemas.microsoft.com/office/drawing/2014/main" id="{3B85BA00-C0ED-4352-92B3-47D2C6878C28}"/>
              </a:ext>
            </a:extLst>
          </p:cNvPr>
          <p:cNvSpPr>
            <a:spLocks noGrp="1"/>
          </p:cNvSpPr>
          <p:nvPr>
            <p:ph type="ftr" sz="quarter" idx="10"/>
          </p:nvPr>
        </p:nvSpPr>
        <p:spPr/>
        <p:txBody>
          <a:bodyPr/>
          <a:lstStyle/>
          <a:p>
            <a:endParaRPr lang="de-CH"/>
          </a:p>
        </p:txBody>
      </p:sp>
      <p:sp>
        <p:nvSpPr>
          <p:cNvPr id="8" name="Titelplatzhalter 1">
            <a:extLst>
              <a:ext uri="{FF2B5EF4-FFF2-40B4-BE49-F238E27FC236}">
                <a16:creationId xmlns:a16="http://schemas.microsoft.com/office/drawing/2014/main" id="{2A7F9AEC-8BE3-42C8-B377-AC08C77B2E35}"/>
              </a:ext>
            </a:extLst>
          </p:cNvPr>
          <p:cNvSpPr>
            <a:spLocks noGrp="1"/>
          </p:cNvSpPr>
          <p:nvPr>
            <p:ph type="title"/>
          </p:nvPr>
        </p:nvSpPr>
        <p:spPr>
          <a:xfrm>
            <a:off x="947739" y="905877"/>
            <a:ext cx="8830254" cy="619200"/>
          </a:xfrm>
          <a:prstGeom prst="rect">
            <a:avLst/>
          </a:prstGeom>
        </p:spPr>
        <p:txBody>
          <a:bodyPr vert="horz" lIns="0" tIns="45720" rIns="91440" bIns="45720" rtlCol="0" anchor="ctr">
            <a:normAutofit/>
          </a:bodyPr>
          <a:lstStyle>
            <a:lvl1pPr>
              <a:defRPr>
                <a:solidFill>
                  <a:srgbClr val="636466"/>
                </a:solidFill>
              </a:defRPr>
            </a:lvl1pPr>
          </a:lstStyle>
          <a:p>
            <a:r>
              <a:rPr lang="de-DE" err="1"/>
              <a:t>Subtitle</a:t>
            </a:r>
            <a:endParaRPr lang="de-CH"/>
          </a:p>
        </p:txBody>
      </p:sp>
      <p:sp>
        <p:nvSpPr>
          <p:cNvPr id="10" name="Textplatzhalter 13">
            <a:extLst>
              <a:ext uri="{FF2B5EF4-FFF2-40B4-BE49-F238E27FC236}">
                <a16:creationId xmlns:a16="http://schemas.microsoft.com/office/drawing/2014/main" id="{F29874B8-3157-41C4-A8B9-AB7E06B4CD7C}"/>
              </a:ext>
            </a:extLst>
          </p:cNvPr>
          <p:cNvSpPr>
            <a:spLocks noGrp="1"/>
          </p:cNvSpPr>
          <p:nvPr>
            <p:ph type="body" sz="quarter" idx="12" hasCustomPrompt="1"/>
          </p:nvPr>
        </p:nvSpPr>
        <p:spPr>
          <a:xfrm>
            <a:off x="947742" y="568165"/>
            <a:ext cx="8829477" cy="337712"/>
          </a:xfrm>
        </p:spPr>
        <p:txBody>
          <a:bodyPr rIns="0">
            <a:normAutofit/>
          </a:bodyPr>
          <a:lstStyle>
            <a:lvl1pPr>
              <a:defRPr sz="1500">
                <a:latin typeface="+mj-lt"/>
              </a:defRPr>
            </a:lvl1pPr>
          </a:lstStyle>
          <a:p>
            <a:pPr lvl="0"/>
            <a:r>
              <a:rPr lang="de-DE"/>
              <a:t>Chapter Title</a:t>
            </a:r>
          </a:p>
          <a:p>
            <a:pPr lvl="0"/>
            <a:endParaRPr lang="de-DE"/>
          </a:p>
        </p:txBody>
      </p:sp>
    </p:spTree>
    <p:extLst>
      <p:ext uri="{BB962C8B-B14F-4D97-AF65-F5344CB8AC3E}">
        <p14:creationId xmlns:p14="http://schemas.microsoft.com/office/powerpoint/2010/main" val="14442051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C - 1 Column">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E1C31A8-603D-4A1E-A4B9-4FD048F6C32B}"/>
              </a:ext>
            </a:extLst>
          </p:cNvPr>
          <p:cNvSpPr>
            <a:spLocks noGrp="1"/>
          </p:cNvSpPr>
          <p:nvPr>
            <p:ph idx="1"/>
          </p:nvPr>
        </p:nvSpPr>
        <p:spPr>
          <a:xfrm>
            <a:off x="937638" y="1736726"/>
            <a:ext cx="8830252" cy="4248150"/>
          </a:xfrm>
        </p:spPr>
        <p:txBody>
          <a:bodyPr/>
          <a:lstStyle>
            <a:lvl2pPr marL="800120" indent="-342909">
              <a:buFont typeface="Arial" panose="020B0604020202020204" pitchFamily="34" charset="0"/>
              <a:buChar char="•"/>
              <a:defRPr/>
            </a:lvl2pPr>
            <a:lvl3pPr marL="1257331" indent="-342909">
              <a:buFont typeface="Arial" panose="020B0604020202020204" pitchFamily="34" charset="0"/>
              <a:buChar char="•"/>
              <a:defRPr/>
            </a:lvl3pPr>
            <a:lvl4pPr marL="1714542" indent="-342909">
              <a:buFont typeface="Arial" panose="020B0604020202020204" pitchFamily="34" charset="0"/>
              <a:buChar char="•"/>
              <a:defRPr/>
            </a:lvl4pPr>
            <a:lvl5pPr marL="2171753" indent="-342909">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9" name="Fußzeilenplatzhalter 8">
            <a:extLst>
              <a:ext uri="{FF2B5EF4-FFF2-40B4-BE49-F238E27FC236}">
                <a16:creationId xmlns:a16="http://schemas.microsoft.com/office/drawing/2014/main" id="{3B85BA00-C0ED-4352-92B3-47D2C6878C28}"/>
              </a:ext>
            </a:extLst>
          </p:cNvPr>
          <p:cNvSpPr>
            <a:spLocks noGrp="1"/>
          </p:cNvSpPr>
          <p:nvPr>
            <p:ph type="ftr" sz="quarter" idx="10"/>
          </p:nvPr>
        </p:nvSpPr>
        <p:spPr/>
        <p:txBody>
          <a:bodyPr/>
          <a:lstStyle/>
          <a:p>
            <a:endParaRPr lang="de-CH"/>
          </a:p>
        </p:txBody>
      </p:sp>
      <p:sp>
        <p:nvSpPr>
          <p:cNvPr id="6" name="Titelplatzhalter 1">
            <a:extLst>
              <a:ext uri="{FF2B5EF4-FFF2-40B4-BE49-F238E27FC236}">
                <a16:creationId xmlns:a16="http://schemas.microsoft.com/office/drawing/2014/main" id="{17F92354-A1EE-47F6-902F-59BAFA515F34}"/>
              </a:ext>
            </a:extLst>
          </p:cNvPr>
          <p:cNvSpPr>
            <a:spLocks noGrp="1"/>
          </p:cNvSpPr>
          <p:nvPr>
            <p:ph type="title"/>
          </p:nvPr>
        </p:nvSpPr>
        <p:spPr>
          <a:xfrm>
            <a:off x="947739" y="905877"/>
            <a:ext cx="8830254" cy="619200"/>
          </a:xfrm>
          <a:prstGeom prst="rect">
            <a:avLst/>
          </a:prstGeom>
        </p:spPr>
        <p:txBody>
          <a:bodyPr vert="horz" lIns="0" tIns="45720" rIns="91440" bIns="45720" rtlCol="0" anchor="ctr">
            <a:normAutofit/>
          </a:bodyPr>
          <a:lstStyle>
            <a:lvl1pPr>
              <a:defRPr>
                <a:solidFill>
                  <a:srgbClr val="636466"/>
                </a:solidFill>
              </a:defRPr>
            </a:lvl1pPr>
          </a:lstStyle>
          <a:p>
            <a:r>
              <a:rPr lang="de-DE" err="1"/>
              <a:t>Subtitle</a:t>
            </a:r>
            <a:endParaRPr lang="de-CH"/>
          </a:p>
        </p:txBody>
      </p:sp>
      <p:sp>
        <p:nvSpPr>
          <p:cNvPr id="7" name="Textplatzhalter 13">
            <a:extLst>
              <a:ext uri="{FF2B5EF4-FFF2-40B4-BE49-F238E27FC236}">
                <a16:creationId xmlns:a16="http://schemas.microsoft.com/office/drawing/2014/main" id="{DBCFE461-319F-49CE-A43D-5F789726D235}"/>
              </a:ext>
            </a:extLst>
          </p:cNvPr>
          <p:cNvSpPr>
            <a:spLocks noGrp="1"/>
          </p:cNvSpPr>
          <p:nvPr>
            <p:ph type="body" sz="quarter" idx="12" hasCustomPrompt="1"/>
          </p:nvPr>
        </p:nvSpPr>
        <p:spPr>
          <a:xfrm>
            <a:off x="947742" y="568165"/>
            <a:ext cx="8829477" cy="304960"/>
          </a:xfrm>
        </p:spPr>
        <p:txBody>
          <a:bodyPr rIns="0">
            <a:normAutofit/>
          </a:bodyPr>
          <a:lstStyle>
            <a:lvl1pPr>
              <a:defRPr sz="1500">
                <a:latin typeface="+mj-lt"/>
              </a:defRPr>
            </a:lvl1pPr>
          </a:lstStyle>
          <a:p>
            <a:pPr lvl="0"/>
            <a:r>
              <a:rPr lang="de-DE"/>
              <a:t>Chapter Title</a:t>
            </a:r>
          </a:p>
          <a:p>
            <a:pPr lvl="0"/>
            <a:endParaRPr lang="de-DE"/>
          </a:p>
        </p:txBody>
      </p:sp>
    </p:spTree>
    <p:extLst>
      <p:ext uri="{BB962C8B-B14F-4D97-AF65-F5344CB8AC3E}">
        <p14:creationId xmlns:p14="http://schemas.microsoft.com/office/powerpoint/2010/main" val="3317505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C - Txt &amp; Objec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FCCD6AB-4C5C-46EF-9FA6-189B041549FF}"/>
              </a:ext>
            </a:extLst>
          </p:cNvPr>
          <p:cNvSpPr>
            <a:spLocks noGrp="1"/>
          </p:cNvSpPr>
          <p:nvPr>
            <p:ph sz="half" idx="1"/>
          </p:nvPr>
        </p:nvSpPr>
        <p:spPr>
          <a:xfrm>
            <a:off x="947739" y="1736725"/>
            <a:ext cx="4212000" cy="4215398"/>
          </a:xfrm>
        </p:spPr>
        <p:txBody>
          <a:bodyPr/>
          <a:lstStyle>
            <a:lvl2pPr marL="800120" indent="-342909">
              <a:buFont typeface="Arial" panose="020B0604020202020204" pitchFamily="34" charset="0"/>
              <a:buChar char="•"/>
              <a:defRPr/>
            </a:lvl2pPr>
            <a:lvl3pPr marL="1257331" indent="-342909">
              <a:buFont typeface="Arial" panose="020B0604020202020204" pitchFamily="34" charset="0"/>
              <a:buChar char="•"/>
              <a:defRPr/>
            </a:lvl3pPr>
            <a:lvl4pPr marL="1714542" indent="-342909">
              <a:buFont typeface="Arial" panose="020B0604020202020204" pitchFamily="34" charset="0"/>
              <a:buChar char="•"/>
              <a:defRPr/>
            </a:lvl4pPr>
            <a:lvl5pPr marL="2171753" indent="-342909">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403B71BF-C8C7-44B6-A133-C5D7655ED7E3}"/>
              </a:ext>
            </a:extLst>
          </p:cNvPr>
          <p:cNvSpPr>
            <a:spLocks noGrp="1"/>
          </p:cNvSpPr>
          <p:nvPr>
            <p:ph sz="half" idx="2"/>
          </p:nvPr>
        </p:nvSpPr>
        <p:spPr>
          <a:xfrm>
            <a:off x="5565214" y="1736724"/>
            <a:ext cx="4212000" cy="4215398"/>
          </a:xfrm>
        </p:spPr>
        <p:txBody>
          <a:bodyPr/>
          <a:lstStyle>
            <a:lvl2pPr marL="800120" indent="-342909">
              <a:buFont typeface="Arial" panose="020B0604020202020204" pitchFamily="34" charset="0"/>
              <a:buChar char="•"/>
              <a:defRPr/>
            </a:lvl2pPr>
            <a:lvl3pPr marL="1257331" indent="-342909">
              <a:buFont typeface="Arial" panose="020B0604020202020204" pitchFamily="34" charset="0"/>
              <a:buChar char="•"/>
              <a:defRPr/>
            </a:lvl3pPr>
            <a:lvl4pPr marL="1714542" indent="-342909">
              <a:buFont typeface="Arial" panose="020B0604020202020204" pitchFamily="34" charset="0"/>
              <a:buChar char="•"/>
              <a:defRPr/>
            </a:lvl4pPr>
            <a:lvl5pPr marL="2171753" indent="-342909">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Titelplatzhalter 1">
            <a:extLst>
              <a:ext uri="{FF2B5EF4-FFF2-40B4-BE49-F238E27FC236}">
                <a16:creationId xmlns:a16="http://schemas.microsoft.com/office/drawing/2014/main" id="{89AC7B99-D6DF-42B4-9094-0318B20D10BB}"/>
              </a:ext>
            </a:extLst>
          </p:cNvPr>
          <p:cNvSpPr>
            <a:spLocks noGrp="1"/>
          </p:cNvSpPr>
          <p:nvPr>
            <p:ph type="title"/>
          </p:nvPr>
        </p:nvSpPr>
        <p:spPr>
          <a:xfrm>
            <a:off x="947739" y="905877"/>
            <a:ext cx="8830254" cy="619200"/>
          </a:xfrm>
          <a:prstGeom prst="rect">
            <a:avLst/>
          </a:prstGeom>
        </p:spPr>
        <p:txBody>
          <a:bodyPr vert="horz" lIns="0" tIns="45720" rIns="91440" bIns="45720" rtlCol="0" anchor="ctr">
            <a:normAutofit/>
          </a:bodyPr>
          <a:lstStyle>
            <a:lvl1pPr>
              <a:defRPr>
                <a:solidFill>
                  <a:srgbClr val="636466"/>
                </a:solidFill>
              </a:defRPr>
            </a:lvl1pPr>
          </a:lstStyle>
          <a:p>
            <a:r>
              <a:rPr lang="de-DE" err="1"/>
              <a:t>Subtitle</a:t>
            </a:r>
            <a:endParaRPr lang="de-CH"/>
          </a:p>
        </p:txBody>
      </p:sp>
      <p:sp>
        <p:nvSpPr>
          <p:cNvPr id="7" name="Textplatzhalter 13">
            <a:extLst>
              <a:ext uri="{FF2B5EF4-FFF2-40B4-BE49-F238E27FC236}">
                <a16:creationId xmlns:a16="http://schemas.microsoft.com/office/drawing/2014/main" id="{BFE10346-9391-45E0-B6D7-D80DAB0AA1BA}"/>
              </a:ext>
            </a:extLst>
          </p:cNvPr>
          <p:cNvSpPr>
            <a:spLocks noGrp="1"/>
          </p:cNvSpPr>
          <p:nvPr>
            <p:ph type="body" sz="quarter" idx="12" hasCustomPrompt="1"/>
          </p:nvPr>
        </p:nvSpPr>
        <p:spPr>
          <a:xfrm>
            <a:off x="947742" y="568165"/>
            <a:ext cx="8829477" cy="304960"/>
          </a:xfrm>
        </p:spPr>
        <p:txBody>
          <a:bodyPr rIns="0">
            <a:normAutofit/>
          </a:bodyPr>
          <a:lstStyle>
            <a:lvl1pPr>
              <a:defRPr sz="1500">
                <a:latin typeface="+mj-lt"/>
              </a:defRPr>
            </a:lvl1pPr>
          </a:lstStyle>
          <a:p>
            <a:pPr lvl="0"/>
            <a:r>
              <a:rPr lang="de-DE"/>
              <a:t>Chapter Title</a:t>
            </a:r>
          </a:p>
          <a:p>
            <a:pPr lvl="0"/>
            <a:endParaRPr lang="de-DE"/>
          </a:p>
        </p:txBody>
      </p:sp>
      <p:sp>
        <p:nvSpPr>
          <p:cNvPr id="2" name="Fußzeilenplatzhalter 1">
            <a:extLst>
              <a:ext uri="{FF2B5EF4-FFF2-40B4-BE49-F238E27FC236}">
                <a16:creationId xmlns:a16="http://schemas.microsoft.com/office/drawing/2014/main" id="{F03078E5-CD0D-4159-A66F-12C7052BFABF}"/>
              </a:ext>
            </a:extLst>
          </p:cNvPr>
          <p:cNvSpPr>
            <a:spLocks noGrp="1"/>
          </p:cNvSpPr>
          <p:nvPr>
            <p:ph type="ftr" sz="quarter" idx="13"/>
          </p:nvPr>
        </p:nvSpPr>
        <p:spPr/>
        <p:txBody>
          <a:bodyPr/>
          <a:lstStyle/>
          <a:p>
            <a:endParaRPr lang="de-CH"/>
          </a:p>
        </p:txBody>
      </p:sp>
    </p:spTree>
    <p:extLst>
      <p:ext uri="{BB962C8B-B14F-4D97-AF65-F5344CB8AC3E}">
        <p14:creationId xmlns:p14="http://schemas.microsoft.com/office/powerpoint/2010/main" val="27384950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C - Empty">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9204D93-5323-4805-BE06-C56E397B8D4D}"/>
              </a:ext>
            </a:extLst>
          </p:cNvPr>
          <p:cNvSpPr>
            <a:spLocks noGrp="1"/>
          </p:cNvSpPr>
          <p:nvPr>
            <p:ph sz="quarter" idx="10"/>
          </p:nvPr>
        </p:nvSpPr>
        <p:spPr>
          <a:xfrm>
            <a:off x="947739" y="873126"/>
            <a:ext cx="8820149" cy="51117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2" name="Fußzeilenplatzhalter 1">
            <a:extLst>
              <a:ext uri="{FF2B5EF4-FFF2-40B4-BE49-F238E27FC236}">
                <a16:creationId xmlns:a16="http://schemas.microsoft.com/office/drawing/2014/main" id="{B4E57161-6CE5-4AC2-896C-A258971634E0}"/>
              </a:ext>
            </a:extLst>
          </p:cNvPr>
          <p:cNvSpPr>
            <a:spLocks noGrp="1"/>
          </p:cNvSpPr>
          <p:nvPr>
            <p:ph type="ftr" sz="quarter" idx="11"/>
          </p:nvPr>
        </p:nvSpPr>
        <p:spPr/>
        <p:txBody>
          <a:bodyPr/>
          <a:lstStyle/>
          <a:p>
            <a:endParaRPr lang="de-CH"/>
          </a:p>
        </p:txBody>
      </p:sp>
    </p:spTree>
    <p:extLst>
      <p:ext uri="{BB962C8B-B14F-4D97-AF65-F5344CB8AC3E}">
        <p14:creationId xmlns:p14="http://schemas.microsoft.com/office/powerpoint/2010/main" val="290061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hapter - Var. 03">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5361BD-3FA3-471B-9A15-50B826D46436}"/>
              </a:ext>
            </a:extLst>
          </p:cNvPr>
          <p:cNvSpPr>
            <a:spLocks noGrp="1"/>
          </p:cNvSpPr>
          <p:nvPr>
            <p:ph type="ctrTitle"/>
          </p:nvPr>
        </p:nvSpPr>
        <p:spPr>
          <a:xfrm>
            <a:off x="936000" y="2880000"/>
            <a:ext cx="8365316" cy="2387600"/>
          </a:xfrm>
        </p:spPr>
        <p:txBody>
          <a:bodyPr lIns="0" tIns="0" rIns="0" bIns="0" anchor="t">
            <a:normAutofit/>
          </a:bodyPr>
          <a:lstStyle>
            <a:lvl1pPr algn="l">
              <a:defRPr sz="4800">
                <a:solidFill>
                  <a:srgbClr val="636466"/>
                </a:solidFill>
              </a:defRPr>
            </a:lvl1pPr>
          </a:lstStyle>
          <a:p>
            <a:r>
              <a:rPr lang="de-DE"/>
              <a:t>Mastertitelformat bearbeiten</a:t>
            </a:r>
            <a:endParaRPr lang="de-CH"/>
          </a:p>
        </p:txBody>
      </p:sp>
      <p:sp>
        <p:nvSpPr>
          <p:cNvPr id="5" name="Fußzeilenplatzhalter 4">
            <a:extLst>
              <a:ext uri="{FF2B5EF4-FFF2-40B4-BE49-F238E27FC236}">
                <a16:creationId xmlns:a16="http://schemas.microsoft.com/office/drawing/2014/main" id="{0361E8CA-7EE6-4901-A8F5-C335DD9E262E}"/>
              </a:ext>
            </a:extLst>
          </p:cNvPr>
          <p:cNvSpPr>
            <a:spLocks noGrp="1"/>
          </p:cNvSpPr>
          <p:nvPr>
            <p:ph type="ftr" sz="quarter" idx="11"/>
          </p:nvPr>
        </p:nvSpPr>
        <p:spPr/>
        <p:txBody>
          <a:bodyPr/>
          <a:lstStyle/>
          <a:p>
            <a:endParaRPr/>
          </a:p>
        </p:txBody>
      </p:sp>
      <p:pic>
        <p:nvPicPr>
          <p:cNvPr id="8" name="Grafik 7">
            <a:extLst>
              <a:ext uri="{FF2B5EF4-FFF2-40B4-BE49-F238E27FC236}">
                <a16:creationId xmlns:a16="http://schemas.microsoft.com/office/drawing/2014/main" id="{43902508-EC35-4E17-AC5F-2733A86E7352}"/>
              </a:ext>
            </a:extLst>
          </p:cNvPr>
          <p:cNvPicPr>
            <a:picLocks noChangeAspect="1"/>
          </p:cNvPicPr>
          <p:nvPr userDrawn="1"/>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a:xfrm>
            <a:off x="849603" y="5940000"/>
            <a:ext cx="1779639" cy="658762"/>
          </a:xfrm>
          <a:prstGeom prst="rect">
            <a:avLst/>
          </a:prstGeom>
        </p:spPr>
      </p:pic>
      <p:pic>
        <p:nvPicPr>
          <p:cNvPr id="4" name="Grafik 3" descr="Ein Bild, das sitzend, tragen, haltend, gelb enthält.&#10;&#10;Automatisch generierte Beschreibung">
            <a:extLst>
              <a:ext uri="{FF2B5EF4-FFF2-40B4-BE49-F238E27FC236}">
                <a16:creationId xmlns:a16="http://schemas.microsoft.com/office/drawing/2014/main" id="{877BF788-A181-4ADD-B6D8-A016F7DCE56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0933"/>
          <a:stretch/>
        </p:blipFill>
        <p:spPr>
          <a:xfrm>
            <a:off x="8619744" y="0"/>
            <a:ext cx="3572256" cy="6858000"/>
          </a:xfrm>
          <a:prstGeom prst="rect">
            <a:avLst/>
          </a:prstGeom>
        </p:spPr>
      </p:pic>
    </p:spTree>
    <p:extLst>
      <p:ext uri="{BB962C8B-B14F-4D97-AF65-F5344CB8AC3E}">
        <p14:creationId xmlns:p14="http://schemas.microsoft.com/office/powerpoint/2010/main" val="1642906814"/>
      </p:ext>
    </p:extLst>
  </p:cSld>
  <p:clrMapOvr>
    <a:masterClrMapping/>
  </p:clrMapOvr>
  <p:extLst>
    <p:ext uri="{DCECCB84-F9BA-43D5-87BE-67443E8EF086}">
      <p15:sldGuideLst xmlns:p15="http://schemas.microsoft.com/office/powerpoint/2012/main">
        <p15:guide id="1" pos="6153" userDrawn="1">
          <p15:clr>
            <a:srgbClr val="FBAE40"/>
          </p15:clr>
        </p15:guide>
        <p15:guide id="4" orient="horz" pos="3861" userDrawn="1">
          <p15:clr>
            <a:srgbClr val="FBAE40"/>
          </p15:clr>
        </p15:guide>
        <p15:guide id="5" orient="horz" pos="331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hapter - Var. 04">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5361BD-3FA3-471B-9A15-50B826D46436}"/>
              </a:ext>
            </a:extLst>
          </p:cNvPr>
          <p:cNvSpPr>
            <a:spLocks noGrp="1"/>
          </p:cNvSpPr>
          <p:nvPr>
            <p:ph type="ctrTitle"/>
          </p:nvPr>
        </p:nvSpPr>
        <p:spPr>
          <a:xfrm>
            <a:off x="925513" y="2841625"/>
            <a:ext cx="8842375" cy="2387600"/>
          </a:xfrm>
        </p:spPr>
        <p:txBody>
          <a:bodyPr lIns="0" tIns="0" rIns="0" bIns="0" anchor="t">
            <a:normAutofit/>
          </a:bodyPr>
          <a:lstStyle>
            <a:lvl1pPr algn="l">
              <a:defRPr sz="4800">
                <a:solidFill>
                  <a:srgbClr val="636466"/>
                </a:solidFill>
              </a:defRPr>
            </a:lvl1pPr>
          </a:lstStyle>
          <a:p>
            <a:r>
              <a:rPr lang="de-DE"/>
              <a:t>Mastertitelformat bearbeiten</a:t>
            </a:r>
            <a:endParaRPr lang="de-CH"/>
          </a:p>
        </p:txBody>
      </p:sp>
      <p:sp>
        <p:nvSpPr>
          <p:cNvPr id="5" name="Fußzeilenplatzhalter 4">
            <a:extLst>
              <a:ext uri="{FF2B5EF4-FFF2-40B4-BE49-F238E27FC236}">
                <a16:creationId xmlns:a16="http://schemas.microsoft.com/office/drawing/2014/main" id="{0361E8CA-7EE6-4901-A8F5-C335DD9E262E}"/>
              </a:ext>
            </a:extLst>
          </p:cNvPr>
          <p:cNvSpPr>
            <a:spLocks noGrp="1"/>
          </p:cNvSpPr>
          <p:nvPr>
            <p:ph type="ftr" sz="quarter" idx="11"/>
          </p:nvPr>
        </p:nvSpPr>
        <p:spPr/>
        <p:txBody>
          <a:bodyPr/>
          <a:lstStyle/>
          <a:p>
            <a:endParaRPr/>
          </a:p>
        </p:txBody>
      </p:sp>
      <p:pic>
        <p:nvPicPr>
          <p:cNvPr id="8" name="Grafik 7">
            <a:extLst>
              <a:ext uri="{FF2B5EF4-FFF2-40B4-BE49-F238E27FC236}">
                <a16:creationId xmlns:a16="http://schemas.microsoft.com/office/drawing/2014/main" id="{43902508-EC35-4E17-AC5F-2733A86E7352}"/>
              </a:ext>
            </a:extLst>
          </p:cNvPr>
          <p:cNvPicPr>
            <a:picLocks noChangeAspect="1"/>
          </p:cNvPicPr>
          <p:nvPr userDrawn="1"/>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a:xfrm>
            <a:off x="849603" y="5940000"/>
            <a:ext cx="1779639" cy="658762"/>
          </a:xfrm>
          <a:prstGeom prst="rect">
            <a:avLst/>
          </a:prstGeom>
        </p:spPr>
      </p:pic>
      <p:pic>
        <p:nvPicPr>
          <p:cNvPr id="4" name="Grafik 3">
            <a:extLst>
              <a:ext uri="{FF2B5EF4-FFF2-40B4-BE49-F238E27FC236}">
                <a16:creationId xmlns:a16="http://schemas.microsoft.com/office/drawing/2014/main" id="{A3B79072-E0D7-4B76-A81D-A9990160F73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9168384" y="0"/>
            <a:ext cx="3023616" cy="6858000"/>
          </a:xfrm>
          <a:prstGeom prst="rect">
            <a:avLst/>
          </a:prstGeom>
        </p:spPr>
      </p:pic>
    </p:spTree>
    <p:extLst>
      <p:ext uri="{BB962C8B-B14F-4D97-AF65-F5344CB8AC3E}">
        <p14:creationId xmlns:p14="http://schemas.microsoft.com/office/powerpoint/2010/main" val="2122088188"/>
      </p:ext>
    </p:extLst>
  </p:cSld>
  <p:clrMapOvr>
    <a:masterClrMapping/>
  </p:clrMapOvr>
  <p:extLst>
    <p:ext uri="{DCECCB84-F9BA-43D5-87BE-67443E8EF086}">
      <p15:sldGuideLst xmlns:p15="http://schemas.microsoft.com/office/powerpoint/2012/main">
        <p15:guide id="1" pos="6153" userDrawn="1">
          <p15:clr>
            <a:srgbClr val="FBAE40"/>
          </p15:clr>
        </p15:guide>
        <p15:guide id="4" orient="horz" pos="3861" userDrawn="1">
          <p15:clr>
            <a:srgbClr val="FBAE40"/>
          </p15:clr>
        </p15:guide>
        <p15:guide id="5" orient="horz" pos="329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hapter - Thank you">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43902508-EC35-4E17-AC5F-2733A86E7352}"/>
              </a:ext>
            </a:extLst>
          </p:cNvPr>
          <p:cNvPicPr>
            <a:picLocks noChangeAspect="1"/>
          </p:cNvPicPr>
          <p:nvPr userDrawn="1"/>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a:xfrm>
            <a:off x="849603" y="5940000"/>
            <a:ext cx="1779639" cy="658762"/>
          </a:xfrm>
          <a:prstGeom prst="rect">
            <a:avLst/>
          </a:prstGeom>
        </p:spPr>
      </p:pic>
      <p:sp>
        <p:nvSpPr>
          <p:cNvPr id="6" name="Rechteck 5">
            <a:extLst>
              <a:ext uri="{FF2B5EF4-FFF2-40B4-BE49-F238E27FC236}">
                <a16:creationId xmlns:a16="http://schemas.microsoft.com/office/drawing/2014/main" id="{78800DBB-55ED-4AC3-B968-E98DC5A42C2F}"/>
              </a:ext>
            </a:extLst>
          </p:cNvPr>
          <p:cNvSpPr/>
          <p:nvPr userDrawn="1"/>
        </p:nvSpPr>
        <p:spPr>
          <a:xfrm>
            <a:off x="5761229" y="6274258"/>
            <a:ext cx="3966071" cy="215444"/>
          </a:xfrm>
          <a:prstGeom prst="rect">
            <a:avLst/>
          </a:prstGeom>
        </p:spPr>
        <p:txBody>
          <a:bodyPr wrap="square" rIns="0" bIns="0">
            <a:spAutoFit/>
          </a:bodyPr>
          <a:lstStyle/>
          <a:p>
            <a:pPr marL="12701" algn="r">
              <a:lnSpc>
                <a:spcPct val="100000"/>
              </a:lnSpc>
              <a:spcBef>
                <a:spcPts val="100"/>
              </a:spcBef>
            </a:pPr>
            <a:r>
              <a:rPr lang="en-US" sz="1100" spc="0">
                <a:solidFill>
                  <a:srgbClr val="6B6C6D"/>
                </a:solidFill>
                <a:latin typeface="Avenir" panose="020B0503020203020204" pitchFamily="34" charset="0"/>
                <a:cs typeface="Arial" panose="020B0604020202020204" pitchFamily="34" charset="0"/>
              </a:rPr>
              <a:t>Copyright © Karger Publishers, 2019. All rights reserved</a:t>
            </a:r>
          </a:p>
        </p:txBody>
      </p:sp>
      <p:sp>
        <p:nvSpPr>
          <p:cNvPr id="9" name="Titelplatzhalter 5">
            <a:extLst>
              <a:ext uri="{FF2B5EF4-FFF2-40B4-BE49-F238E27FC236}">
                <a16:creationId xmlns:a16="http://schemas.microsoft.com/office/drawing/2014/main" id="{47F211C3-E6CB-45FC-906A-E30FD380C85A}"/>
              </a:ext>
            </a:extLst>
          </p:cNvPr>
          <p:cNvSpPr txBox="1">
            <a:spLocks/>
          </p:cNvSpPr>
          <p:nvPr userDrawn="1"/>
        </p:nvSpPr>
        <p:spPr>
          <a:xfrm>
            <a:off x="947739" y="2462400"/>
            <a:ext cx="8779559" cy="2730314"/>
          </a:xfrm>
          <a:prstGeom prst="rect">
            <a:avLst/>
          </a:prstGeom>
        </p:spPr>
        <p:txBody>
          <a:bodyPr vert="horz" lIns="0" tIns="0" rIns="91440" bIns="45721" rtlCol="0" anchor="t" anchorCtr="0">
            <a:normAutofit/>
          </a:bodyPr>
          <a:lstStyle>
            <a:lvl1pPr algn="l" defTabSz="914400" rtl="0" eaLnBrk="1" latinLnBrk="0" hangingPunct="1">
              <a:lnSpc>
                <a:spcPct val="90000"/>
              </a:lnSpc>
              <a:spcBef>
                <a:spcPct val="0"/>
              </a:spcBef>
              <a:buNone/>
              <a:defRPr sz="4400"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sz="4800" err="1"/>
              <a:t>Thank</a:t>
            </a:r>
            <a:r>
              <a:rPr lang="de-DE" sz="4800"/>
              <a:t> </a:t>
            </a:r>
            <a:r>
              <a:rPr lang="de-DE" sz="4800" err="1"/>
              <a:t>you</a:t>
            </a:r>
            <a:endParaRPr lang="de-CH" sz="4800"/>
          </a:p>
        </p:txBody>
      </p:sp>
      <p:pic>
        <p:nvPicPr>
          <p:cNvPr id="3" name="Grafik 2">
            <a:extLst>
              <a:ext uri="{FF2B5EF4-FFF2-40B4-BE49-F238E27FC236}">
                <a16:creationId xmlns:a16="http://schemas.microsoft.com/office/drawing/2014/main" id="{2DB75BB0-94CA-4891-BF63-1020154198F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a:stretch/>
        </p:blipFill>
        <p:spPr>
          <a:xfrm>
            <a:off x="9083040" y="0"/>
            <a:ext cx="3108960" cy="6858000"/>
          </a:xfrm>
          <a:prstGeom prst="rect">
            <a:avLst/>
          </a:prstGeom>
        </p:spPr>
      </p:pic>
    </p:spTree>
    <p:extLst>
      <p:ext uri="{BB962C8B-B14F-4D97-AF65-F5344CB8AC3E}">
        <p14:creationId xmlns:p14="http://schemas.microsoft.com/office/powerpoint/2010/main" val="3274483909"/>
      </p:ext>
    </p:extLst>
  </p:cSld>
  <p:clrMapOvr>
    <a:masterClrMapping/>
  </p:clrMapOvr>
  <p:extLst>
    <p:ext uri="{DCECCB84-F9BA-43D5-87BE-67443E8EF086}">
      <p15:sldGuideLst xmlns:p15="http://schemas.microsoft.com/office/powerpoint/2012/main">
        <p15:guide id="1" pos="6153" userDrawn="1">
          <p15:clr>
            <a:srgbClr val="FBAE40"/>
          </p15:clr>
        </p15:guide>
        <p15:guide id="4" orient="horz" pos="3861" userDrawn="1">
          <p15:clr>
            <a:srgbClr val="FBAE40"/>
          </p15:clr>
        </p15:guide>
        <p15:guide id="5" orient="horz" pos="329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Layout A - 1 Column">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E1C31A8-603D-4A1E-A4B9-4FD048F6C32B}"/>
              </a:ext>
            </a:extLst>
          </p:cNvPr>
          <p:cNvSpPr>
            <a:spLocks noGrp="1"/>
          </p:cNvSpPr>
          <p:nvPr>
            <p:ph idx="1"/>
          </p:nvPr>
        </p:nvSpPr>
        <p:spPr>
          <a:xfrm>
            <a:off x="947740" y="1736724"/>
            <a:ext cx="8820151" cy="4645026"/>
          </a:xfrm>
        </p:spPr>
        <p:txBody>
          <a:bodyPr/>
          <a:lstStyle>
            <a:lvl2pPr marL="800120" indent="-342909">
              <a:buFont typeface="Arial" panose="020B0604020202020204" pitchFamily="34" charset="0"/>
              <a:buChar char="•"/>
              <a:defRPr/>
            </a:lvl2pPr>
            <a:lvl3pPr marL="1257331" indent="-342909">
              <a:buFont typeface="Arial" panose="020B0604020202020204" pitchFamily="34" charset="0"/>
              <a:buChar char="•"/>
              <a:defRPr/>
            </a:lvl3pPr>
            <a:lvl4pPr marL="1714542" indent="-342909">
              <a:buFont typeface="Arial" panose="020B0604020202020204" pitchFamily="34" charset="0"/>
              <a:buChar char="•"/>
              <a:defRPr/>
            </a:lvl4pPr>
            <a:lvl5pPr marL="2171753" indent="-342909">
              <a:buFont typeface="Arial" panose="020B0604020202020204" pitchFamily="34" charset="0"/>
              <a:buChar char="•"/>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2" name="Foliennummernplatzhalter 1">
            <a:extLst>
              <a:ext uri="{FF2B5EF4-FFF2-40B4-BE49-F238E27FC236}">
                <a16:creationId xmlns:a16="http://schemas.microsoft.com/office/drawing/2014/main" id="{970DF790-E5D4-4254-88BF-1568202C4608}"/>
              </a:ext>
            </a:extLst>
          </p:cNvPr>
          <p:cNvSpPr>
            <a:spLocks noGrp="1"/>
          </p:cNvSpPr>
          <p:nvPr>
            <p:ph type="sldNum" sz="quarter" idx="11"/>
          </p:nvPr>
        </p:nvSpPr>
        <p:spPr>
          <a:xfrm>
            <a:off x="10404479" y="6490249"/>
            <a:ext cx="575084" cy="219587"/>
          </a:xfrm>
        </p:spPr>
        <p:txBody>
          <a:bodyPr/>
          <a:lstStyle/>
          <a:p>
            <a:fld id="{C3746AD4-5FE9-4CEC-82E7-6FBADADB0AB6}" type="slidenum">
              <a:rPr lang="de-CH" smtClean="0"/>
              <a:pPr/>
              <a:t>‹nº›</a:t>
            </a:fld>
            <a:endParaRPr lang="de-CH"/>
          </a:p>
        </p:txBody>
      </p:sp>
      <p:sp>
        <p:nvSpPr>
          <p:cNvPr id="10" name="Titelplatzhalter 1">
            <a:extLst>
              <a:ext uri="{FF2B5EF4-FFF2-40B4-BE49-F238E27FC236}">
                <a16:creationId xmlns:a16="http://schemas.microsoft.com/office/drawing/2014/main" id="{C527F57A-67DF-47B0-9541-F835ED78E3AC}"/>
              </a:ext>
            </a:extLst>
          </p:cNvPr>
          <p:cNvSpPr>
            <a:spLocks noGrp="1"/>
          </p:cNvSpPr>
          <p:nvPr>
            <p:ph type="title"/>
          </p:nvPr>
        </p:nvSpPr>
        <p:spPr>
          <a:xfrm>
            <a:off x="947739" y="905878"/>
            <a:ext cx="8830254" cy="644143"/>
          </a:xfrm>
          <a:prstGeom prst="rect">
            <a:avLst/>
          </a:prstGeom>
        </p:spPr>
        <p:txBody>
          <a:bodyPr vert="horz" lIns="0" tIns="45720" rIns="91440" bIns="45720" rtlCol="0" anchor="ctr">
            <a:noAutofit/>
          </a:bodyPr>
          <a:lstStyle>
            <a:lvl1pPr>
              <a:defRPr sz="4201">
                <a:solidFill>
                  <a:srgbClr val="636466"/>
                </a:solidFill>
              </a:defRPr>
            </a:lvl1pPr>
          </a:lstStyle>
          <a:p>
            <a:r>
              <a:rPr lang="de-DE" err="1"/>
              <a:t>Subtitle</a:t>
            </a:r>
            <a:endParaRPr lang="de-CH"/>
          </a:p>
        </p:txBody>
      </p:sp>
      <p:sp>
        <p:nvSpPr>
          <p:cNvPr id="13" name="Textplatzhalter 13">
            <a:extLst>
              <a:ext uri="{FF2B5EF4-FFF2-40B4-BE49-F238E27FC236}">
                <a16:creationId xmlns:a16="http://schemas.microsoft.com/office/drawing/2014/main" id="{0EB4C127-2302-4364-A1A8-CFF3ADCE34E1}"/>
              </a:ext>
            </a:extLst>
          </p:cNvPr>
          <p:cNvSpPr>
            <a:spLocks noGrp="1"/>
          </p:cNvSpPr>
          <p:nvPr>
            <p:ph type="body" sz="quarter" idx="12" hasCustomPrompt="1"/>
          </p:nvPr>
        </p:nvSpPr>
        <p:spPr>
          <a:xfrm>
            <a:off x="947740" y="568165"/>
            <a:ext cx="8829477" cy="304960"/>
          </a:xfrm>
        </p:spPr>
        <p:txBody>
          <a:bodyPr rIns="0">
            <a:normAutofit/>
          </a:bodyPr>
          <a:lstStyle>
            <a:lvl1pPr>
              <a:defRPr sz="1500">
                <a:latin typeface="+mj-lt"/>
              </a:defRPr>
            </a:lvl1pPr>
          </a:lstStyle>
          <a:p>
            <a:pPr lvl="0"/>
            <a:r>
              <a:rPr lang="de-DE"/>
              <a:t>Chapter Title</a:t>
            </a:r>
          </a:p>
          <a:p>
            <a:pPr lvl="0"/>
            <a:endParaRPr lang="de-DE"/>
          </a:p>
        </p:txBody>
      </p:sp>
    </p:spTree>
    <p:extLst>
      <p:ext uri="{BB962C8B-B14F-4D97-AF65-F5344CB8AC3E}">
        <p14:creationId xmlns:p14="http://schemas.microsoft.com/office/powerpoint/2010/main" val="3242965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Layout A - 1 Column">
    <p:spTree>
      <p:nvGrpSpPr>
        <p:cNvPr id="1" name=""/>
        <p:cNvGrpSpPr/>
        <p:nvPr/>
      </p:nvGrpSpPr>
      <p:grpSpPr>
        <a:xfrm>
          <a:off x="0" y="0"/>
          <a:ext cx="0" cy="0"/>
          <a:chOff x="0" y="0"/>
          <a:chExt cx="0" cy="0"/>
        </a:xfrm>
      </p:grpSpPr>
      <p:sp>
        <p:nvSpPr>
          <p:cNvPr id="8" name="Textplatzhalter 11">
            <a:extLst>
              <a:ext uri="{FF2B5EF4-FFF2-40B4-BE49-F238E27FC236}">
                <a16:creationId xmlns:a16="http://schemas.microsoft.com/office/drawing/2014/main" id="{3DA3398F-59E2-41B6-8691-B1C45012F873}"/>
              </a:ext>
            </a:extLst>
          </p:cNvPr>
          <p:cNvSpPr>
            <a:spLocks noGrp="1"/>
          </p:cNvSpPr>
          <p:nvPr>
            <p:ph type="body" sz="quarter" idx="10" hasCustomPrompt="1"/>
          </p:nvPr>
        </p:nvSpPr>
        <p:spPr>
          <a:xfrm>
            <a:off x="1221166" y="609601"/>
            <a:ext cx="8634033" cy="307525"/>
          </a:xfrm>
          <a:prstGeom prst="rect">
            <a:avLst/>
          </a:prstGeom>
        </p:spPr>
        <p:txBody>
          <a:bodyPr lIns="0" tIns="0" rIns="0"/>
          <a:lstStyle>
            <a:lvl1pPr marL="12700" indent="0" algn="l" defTabSz="914400" rtl="0" eaLnBrk="1" latinLnBrk="0" hangingPunct="1">
              <a:lnSpc>
                <a:spcPct val="100000"/>
              </a:lnSpc>
              <a:spcBef>
                <a:spcPts val="100"/>
              </a:spcBef>
              <a:buNone/>
              <a:defRPr lang="de-CH" sz="1500" b="1" u="none" kern="1200" dirty="0">
                <a:solidFill>
                  <a:srgbClr val="6B6C6D"/>
                </a:solidFill>
                <a:latin typeface="Avenir Black"/>
                <a:ea typeface="+mn-ea"/>
                <a:cs typeface="+mj-cs"/>
              </a:defRPr>
            </a:lvl1pPr>
            <a:lvl2pPr>
              <a:defRPr/>
            </a:lvl2pPr>
          </a:lstStyle>
          <a:p>
            <a:pPr lvl="0"/>
            <a:r>
              <a:rPr lang="de-DE" dirty="0"/>
              <a:t>Chapter Titel</a:t>
            </a:r>
            <a:endParaRPr lang="de-CH" dirty="0"/>
          </a:p>
        </p:txBody>
      </p:sp>
      <p:sp>
        <p:nvSpPr>
          <p:cNvPr id="10" name="Textplatzhalter 15">
            <a:extLst>
              <a:ext uri="{FF2B5EF4-FFF2-40B4-BE49-F238E27FC236}">
                <a16:creationId xmlns:a16="http://schemas.microsoft.com/office/drawing/2014/main" id="{B5927CEE-F2CE-4869-8956-DC336784C09F}"/>
              </a:ext>
            </a:extLst>
          </p:cNvPr>
          <p:cNvSpPr>
            <a:spLocks noGrp="1"/>
          </p:cNvSpPr>
          <p:nvPr>
            <p:ph type="body" sz="quarter" idx="11" hasCustomPrompt="1"/>
          </p:nvPr>
        </p:nvSpPr>
        <p:spPr>
          <a:xfrm>
            <a:off x="1221166" y="922396"/>
            <a:ext cx="8634033" cy="560531"/>
          </a:xfrm>
          <a:prstGeom prst="rect">
            <a:avLst/>
          </a:prstGeom>
        </p:spPr>
        <p:txBody>
          <a:bodyPr lIns="0" tIns="18000" bIns="0"/>
          <a:lstStyle>
            <a:lvl1pPr marL="0" indent="0">
              <a:buNone/>
              <a:defRPr lang="de-CH" sz="2800" b="1" u="none" kern="1200" dirty="0">
                <a:solidFill>
                  <a:srgbClr val="636466"/>
                </a:solidFill>
                <a:latin typeface="Avenir Black" panose="020B0803020203020204" pitchFamily="34" charset="0"/>
                <a:ea typeface="+mj-ea"/>
                <a:cs typeface="+mj-cs"/>
              </a:defRPr>
            </a:lvl1pPr>
          </a:lstStyle>
          <a:p>
            <a:pPr lvl="0"/>
            <a:r>
              <a:rPr lang="de-DE" dirty="0" err="1"/>
              <a:t>Subtitle</a:t>
            </a:r>
            <a:endParaRPr lang="de-DE" dirty="0"/>
          </a:p>
        </p:txBody>
      </p:sp>
      <p:sp>
        <p:nvSpPr>
          <p:cNvPr id="15" name="Textplatzhalter 14">
            <a:extLst>
              <a:ext uri="{FF2B5EF4-FFF2-40B4-BE49-F238E27FC236}">
                <a16:creationId xmlns:a16="http://schemas.microsoft.com/office/drawing/2014/main" id="{5C9731FB-F065-4F65-BD1C-A7B8019777B9}"/>
              </a:ext>
            </a:extLst>
          </p:cNvPr>
          <p:cNvSpPr>
            <a:spLocks noGrp="1"/>
          </p:cNvSpPr>
          <p:nvPr>
            <p:ph type="body" sz="quarter" idx="12" hasCustomPrompt="1"/>
          </p:nvPr>
        </p:nvSpPr>
        <p:spPr>
          <a:xfrm>
            <a:off x="1221318" y="1916832"/>
            <a:ext cx="8632997" cy="3798168"/>
          </a:xfrm>
          <a:prstGeom prst="rect">
            <a:avLst/>
          </a:prstGeom>
        </p:spPr>
        <p:txBody>
          <a:bodyPr wrap="square" lIns="0" tIns="0" rIns="0" bIns="0" numCol="1" spcCol="216000">
            <a:noAutofit/>
          </a:bodyPr>
          <a:lstStyle>
            <a:lvl1pPr marL="0" indent="0" algn="l">
              <a:lnSpc>
                <a:spcPct val="100000"/>
              </a:lnSpc>
              <a:buNone/>
              <a:defRPr lang="de-DE" sz="2000" b="0" i="0" kern="1500" spc="-40" baseline="0" smtClean="0">
                <a:solidFill>
                  <a:srgbClr val="636466"/>
                </a:solidFill>
                <a:effectLst/>
                <a:latin typeface="Avenir" panose="020B0503020203020204" pitchFamily="34" charset="0"/>
                <a:cs typeface="Arial" panose="020B0604020202020204" pitchFamily="34" charset="0"/>
              </a:defRPr>
            </a:lvl1pPr>
            <a:lvl2pPr>
              <a:defRPr lang="de-DE" sz="1500" smtClean="0">
                <a:latin typeface="Arial" panose="020B0604020202020204" pitchFamily="34" charset="0"/>
                <a:cs typeface="Arial" panose="020B0604020202020204" pitchFamily="34" charset="0"/>
              </a:defRPr>
            </a:lvl2pPr>
            <a:lvl3pPr>
              <a:defRPr lang="de-DE" sz="1500" smtClean="0">
                <a:latin typeface="Arial" panose="020B0604020202020204" pitchFamily="34" charset="0"/>
                <a:cs typeface="Arial" panose="020B0604020202020204" pitchFamily="34" charset="0"/>
              </a:defRPr>
            </a:lvl3pPr>
            <a:lvl4pPr>
              <a:defRPr lang="de-DE" sz="1500" smtClean="0">
                <a:latin typeface="Arial" panose="020B0604020202020204" pitchFamily="34" charset="0"/>
                <a:cs typeface="Arial" panose="020B0604020202020204" pitchFamily="34" charset="0"/>
              </a:defRPr>
            </a:lvl4pPr>
            <a:lvl5pPr>
              <a:defRPr lang="de-CH" sz="1500">
                <a:latin typeface="Arial" panose="020B0604020202020204" pitchFamily="34" charset="0"/>
                <a:cs typeface="Arial" panose="020B0604020202020204" pitchFamily="34" charset="0"/>
              </a:defRPr>
            </a:lvl5pPr>
          </a:lstStyle>
          <a:p>
            <a:r>
              <a:rPr lang="de-CH" dirty="0"/>
              <a:t>Text in einer Spalten. </a:t>
            </a:r>
            <a:r>
              <a:rPr lang="de-CH" dirty="0" err="1"/>
              <a:t>Billions</a:t>
            </a:r>
            <a:r>
              <a:rPr lang="de-CH" dirty="0"/>
              <a:t> upon </a:t>
            </a:r>
            <a:r>
              <a:rPr lang="de-CH" dirty="0" err="1"/>
              <a:t>billions</a:t>
            </a:r>
            <a:r>
              <a:rPr lang="de-CH" dirty="0"/>
              <a:t> </a:t>
            </a:r>
            <a:r>
              <a:rPr lang="de-CH" dirty="0" err="1"/>
              <a:t>Hypatia</a:t>
            </a:r>
            <a:r>
              <a:rPr lang="de-CH" dirty="0"/>
              <a:t> </a:t>
            </a:r>
            <a:r>
              <a:rPr lang="de-CH" dirty="0" err="1"/>
              <a:t>consectetur</a:t>
            </a:r>
            <a:r>
              <a:rPr lang="de-CH" dirty="0"/>
              <a:t> </a:t>
            </a:r>
            <a:r>
              <a:rPr lang="de-CH" dirty="0" err="1"/>
              <a:t>Apollonius</a:t>
            </a:r>
            <a:r>
              <a:rPr lang="de-CH" dirty="0"/>
              <a:t> </a:t>
            </a:r>
            <a:r>
              <a:rPr lang="de-CH" dirty="0" err="1"/>
              <a:t>of</a:t>
            </a:r>
            <a:r>
              <a:rPr lang="de-CH" dirty="0"/>
              <a:t> </a:t>
            </a:r>
            <a:r>
              <a:rPr lang="de-CH" dirty="0" err="1"/>
              <a:t>Perga</a:t>
            </a:r>
            <a:r>
              <a:rPr lang="de-CH" dirty="0"/>
              <a:t> a </a:t>
            </a:r>
            <a:r>
              <a:rPr lang="de-CH" dirty="0" err="1"/>
              <a:t>mote</a:t>
            </a:r>
            <a:r>
              <a:rPr lang="de-CH" dirty="0"/>
              <a:t> </a:t>
            </a:r>
            <a:r>
              <a:rPr lang="de-CH" dirty="0" err="1"/>
              <a:t>of</a:t>
            </a:r>
            <a:r>
              <a:rPr lang="de-CH" dirty="0"/>
              <a:t> </a:t>
            </a:r>
            <a:r>
              <a:rPr lang="de-CH" dirty="0" err="1"/>
              <a:t>dust</a:t>
            </a:r>
            <a:r>
              <a:rPr lang="de-CH" dirty="0"/>
              <a:t> </a:t>
            </a:r>
            <a:r>
              <a:rPr lang="de-CH" dirty="0" err="1"/>
              <a:t>suspended</a:t>
            </a:r>
            <a:r>
              <a:rPr lang="de-CH" dirty="0"/>
              <a:t> in a </a:t>
            </a:r>
            <a:r>
              <a:rPr lang="de-CH" dirty="0" err="1"/>
              <a:t>sunbeam</a:t>
            </a:r>
            <a:r>
              <a:rPr lang="de-CH" dirty="0"/>
              <a:t> </a:t>
            </a:r>
            <a:r>
              <a:rPr lang="de-CH" dirty="0" err="1"/>
              <a:t>cosmic</a:t>
            </a:r>
            <a:r>
              <a:rPr lang="de-CH" dirty="0"/>
              <a:t> </a:t>
            </a:r>
            <a:r>
              <a:rPr lang="de-CH" dirty="0" err="1"/>
              <a:t>fugue</a:t>
            </a:r>
            <a:r>
              <a:rPr lang="de-CH" dirty="0"/>
              <a:t>. </a:t>
            </a:r>
            <a:r>
              <a:rPr lang="de-CH" dirty="0" err="1"/>
              <a:t>Astonishment</a:t>
            </a:r>
            <a:r>
              <a:rPr lang="de-CH" dirty="0"/>
              <a:t> </a:t>
            </a:r>
            <a:r>
              <a:rPr lang="de-CH" dirty="0" err="1"/>
              <a:t>concept</a:t>
            </a:r>
            <a:r>
              <a:rPr lang="de-CH" dirty="0"/>
              <a:t> </a:t>
            </a:r>
            <a:r>
              <a:rPr lang="de-CH" dirty="0" err="1"/>
              <a:t>of</a:t>
            </a:r>
            <a:r>
              <a:rPr lang="de-CH" dirty="0"/>
              <a:t> </a:t>
            </a:r>
            <a:r>
              <a:rPr lang="de-CH" dirty="0" err="1"/>
              <a:t>the</a:t>
            </a:r>
            <a:r>
              <a:rPr lang="de-CH" dirty="0"/>
              <a:t> </a:t>
            </a:r>
            <a:r>
              <a:rPr lang="de-CH" dirty="0" err="1"/>
              <a:t>number</a:t>
            </a:r>
            <a:r>
              <a:rPr lang="de-CH" dirty="0"/>
              <a:t> </a:t>
            </a:r>
            <a:r>
              <a:rPr lang="de-CH" dirty="0" err="1"/>
              <a:t>one</a:t>
            </a:r>
            <a:r>
              <a:rPr lang="de-CH" dirty="0"/>
              <a:t> </a:t>
            </a:r>
            <a:r>
              <a:rPr lang="de-CH" dirty="0" err="1"/>
              <a:t>concept</a:t>
            </a:r>
            <a:r>
              <a:rPr lang="de-CH" dirty="0"/>
              <a:t> </a:t>
            </a:r>
            <a:r>
              <a:rPr lang="de-CH" dirty="0" err="1"/>
              <a:t>of</a:t>
            </a:r>
            <a:r>
              <a:rPr lang="de-CH" dirty="0"/>
              <a:t> </a:t>
            </a:r>
            <a:r>
              <a:rPr lang="de-CH" dirty="0" err="1"/>
              <a:t>the</a:t>
            </a:r>
            <a:r>
              <a:rPr lang="de-CH" dirty="0"/>
              <a:t> </a:t>
            </a:r>
            <a:r>
              <a:rPr lang="de-CH" dirty="0" err="1"/>
              <a:t>number</a:t>
            </a:r>
            <a:r>
              <a:rPr lang="de-CH" dirty="0"/>
              <a:t> </a:t>
            </a:r>
            <a:r>
              <a:rPr lang="de-CH" dirty="0" err="1"/>
              <a:t>one</a:t>
            </a:r>
            <a:r>
              <a:rPr lang="de-CH" dirty="0"/>
              <a:t> </a:t>
            </a:r>
            <a:r>
              <a:rPr lang="de-CH" dirty="0" err="1"/>
              <a:t>vel</a:t>
            </a:r>
            <a:r>
              <a:rPr lang="de-CH" dirty="0"/>
              <a:t> </a:t>
            </a:r>
            <a:r>
              <a:rPr lang="de-CH" dirty="0" err="1"/>
              <a:t>illum</a:t>
            </a:r>
            <a:r>
              <a:rPr lang="de-CH" dirty="0"/>
              <a:t> </a:t>
            </a:r>
            <a:r>
              <a:rPr lang="de-CH" dirty="0" err="1"/>
              <a:t>qui</a:t>
            </a:r>
            <a:r>
              <a:rPr lang="de-CH" dirty="0"/>
              <a:t> </a:t>
            </a:r>
            <a:r>
              <a:rPr lang="de-CH" dirty="0" err="1"/>
              <a:t>dolorem</a:t>
            </a:r>
            <a:r>
              <a:rPr lang="de-CH" dirty="0"/>
              <a:t> </a:t>
            </a:r>
            <a:r>
              <a:rPr lang="de-CH" dirty="0" err="1"/>
              <a:t>eum</a:t>
            </a:r>
            <a:r>
              <a:rPr lang="de-CH" dirty="0"/>
              <a:t> </a:t>
            </a:r>
            <a:r>
              <a:rPr lang="de-CH" dirty="0" err="1"/>
              <a:t>fugiat</a:t>
            </a:r>
            <a:r>
              <a:rPr lang="de-CH" dirty="0"/>
              <a:t> quo </a:t>
            </a:r>
            <a:r>
              <a:rPr lang="de-CH" dirty="0" err="1"/>
              <a:t>voluptas</a:t>
            </a:r>
            <a:r>
              <a:rPr lang="de-CH" dirty="0"/>
              <a:t> </a:t>
            </a:r>
            <a:r>
              <a:rPr lang="de-CH" dirty="0" err="1"/>
              <a:t>nulla</a:t>
            </a:r>
            <a:r>
              <a:rPr lang="de-CH" dirty="0"/>
              <a:t> </a:t>
            </a:r>
            <a:r>
              <a:rPr lang="de-CH" dirty="0" err="1"/>
              <a:t>pariatur</a:t>
            </a:r>
            <a:r>
              <a:rPr lang="de-CH" dirty="0"/>
              <a:t> </a:t>
            </a:r>
            <a:r>
              <a:rPr lang="de-CH" dirty="0" err="1"/>
              <a:t>astonishment</a:t>
            </a:r>
            <a:r>
              <a:rPr lang="de-CH" dirty="0"/>
              <a:t> </a:t>
            </a:r>
            <a:r>
              <a:rPr lang="de-CH" dirty="0" err="1"/>
              <a:t>the</a:t>
            </a:r>
            <a:r>
              <a:rPr lang="de-CH" dirty="0"/>
              <a:t> </a:t>
            </a:r>
            <a:r>
              <a:rPr lang="de-CH" dirty="0" err="1"/>
              <a:t>carbon</a:t>
            </a:r>
            <a:r>
              <a:rPr lang="de-CH" dirty="0"/>
              <a:t> in </a:t>
            </a:r>
            <a:r>
              <a:rPr lang="de-CH" dirty="0" err="1"/>
              <a:t>our</a:t>
            </a:r>
            <a:r>
              <a:rPr lang="de-CH" dirty="0"/>
              <a:t> </a:t>
            </a:r>
            <a:r>
              <a:rPr lang="de-CH" dirty="0" err="1"/>
              <a:t>apple</a:t>
            </a:r>
            <a:r>
              <a:rPr lang="de-CH" dirty="0"/>
              <a:t> </a:t>
            </a:r>
            <a:r>
              <a:rPr lang="de-CH" dirty="0" err="1"/>
              <a:t>pies</a:t>
            </a:r>
            <a:r>
              <a:rPr lang="de-CH" dirty="0"/>
              <a:t>. Courage </a:t>
            </a:r>
            <a:r>
              <a:rPr lang="de-CH" dirty="0" err="1"/>
              <a:t>of</a:t>
            </a:r>
            <a:r>
              <a:rPr lang="de-CH" dirty="0"/>
              <a:t> </a:t>
            </a:r>
            <a:r>
              <a:rPr lang="de-CH" dirty="0" err="1"/>
              <a:t>our</a:t>
            </a:r>
            <a:r>
              <a:rPr lang="de-CH" dirty="0"/>
              <a:t> </a:t>
            </a:r>
            <a:r>
              <a:rPr lang="de-CH" dirty="0" err="1"/>
              <a:t>questions</a:t>
            </a:r>
            <a:r>
              <a:rPr lang="de-CH" dirty="0"/>
              <a:t> </a:t>
            </a:r>
            <a:r>
              <a:rPr lang="de-CH" dirty="0" err="1"/>
              <a:t>great</a:t>
            </a:r>
            <a:r>
              <a:rPr lang="de-CH" dirty="0"/>
              <a:t> turbulent </a:t>
            </a:r>
            <a:r>
              <a:rPr lang="de-CH" dirty="0" err="1"/>
              <a:t>clouds</a:t>
            </a:r>
            <a:r>
              <a:rPr lang="de-CH" dirty="0"/>
              <a:t> </a:t>
            </a:r>
            <a:r>
              <a:rPr lang="de-CH" dirty="0" err="1"/>
              <a:t>take</a:t>
            </a:r>
            <a:r>
              <a:rPr lang="de-CH" dirty="0"/>
              <a:t> root and </a:t>
            </a:r>
            <a:r>
              <a:rPr lang="de-CH" dirty="0" err="1"/>
              <a:t>flourish</a:t>
            </a:r>
            <a:r>
              <a:rPr lang="de-CH" dirty="0"/>
              <a:t> </a:t>
            </a:r>
            <a:r>
              <a:rPr lang="de-CH" dirty="0" err="1"/>
              <a:t>encyclopaedia</a:t>
            </a:r>
            <a:r>
              <a:rPr lang="de-CH" dirty="0"/>
              <a:t> </a:t>
            </a:r>
            <a:r>
              <a:rPr lang="de-CH" dirty="0" err="1"/>
              <a:t>galactica</a:t>
            </a:r>
            <a:r>
              <a:rPr lang="de-CH" dirty="0"/>
              <a:t> a still </a:t>
            </a:r>
            <a:r>
              <a:rPr lang="de-CH" dirty="0" err="1"/>
              <a:t>more</a:t>
            </a:r>
            <a:r>
              <a:rPr lang="de-CH" dirty="0"/>
              <a:t> </a:t>
            </a:r>
            <a:r>
              <a:rPr lang="de-CH" dirty="0" err="1"/>
              <a:t>glorious</a:t>
            </a:r>
            <a:r>
              <a:rPr lang="de-CH" dirty="0"/>
              <a:t> </a:t>
            </a:r>
            <a:r>
              <a:rPr lang="de-CH" dirty="0" err="1"/>
              <a:t>dawn</a:t>
            </a:r>
            <a:r>
              <a:rPr lang="de-CH" dirty="0"/>
              <a:t> </a:t>
            </a:r>
            <a:r>
              <a:rPr lang="de-CH" dirty="0" err="1"/>
              <a:t>awaits</a:t>
            </a:r>
            <a:r>
              <a:rPr lang="de-CH" dirty="0"/>
              <a:t> </a:t>
            </a:r>
            <a:r>
              <a:rPr lang="de-CH" dirty="0" err="1"/>
              <a:t>tingling</a:t>
            </a:r>
            <a:r>
              <a:rPr lang="de-CH" dirty="0"/>
              <a:t> </a:t>
            </a:r>
            <a:r>
              <a:rPr lang="de-CH" dirty="0" err="1"/>
              <a:t>of</a:t>
            </a:r>
            <a:r>
              <a:rPr lang="de-CH" dirty="0"/>
              <a:t> </a:t>
            </a:r>
            <a:r>
              <a:rPr lang="de-CH" dirty="0" err="1"/>
              <a:t>the</a:t>
            </a:r>
            <a:r>
              <a:rPr lang="de-CH" dirty="0"/>
              <a:t> </a:t>
            </a:r>
            <a:r>
              <a:rPr lang="de-CH" dirty="0" err="1"/>
              <a:t>spine</a:t>
            </a:r>
            <a:r>
              <a:rPr lang="de-CH" dirty="0"/>
              <a:t>.</a:t>
            </a:r>
          </a:p>
        </p:txBody>
      </p:sp>
      <p:sp>
        <p:nvSpPr>
          <p:cNvPr id="6" name="Foliennummernplatzhalter 35">
            <a:extLst>
              <a:ext uri="{FF2B5EF4-FFF2-40B4-BE49-F238E27FC236}">
                <a16:creationId xmlns:a16="http://schemas.microsoft.com/office/drawing/2014/main" id="{193008F5-A990-4DF0-A9E0-C66B8877F6FE}"/>
              </a:ext>
            </a:extLst>
          </p:cNvPr>
          <p:cNvSpPr txBox="1">
            <a:spLocks/>
          </p:cNvSpPr>
          <p:nvPr userDrawn="1"/>
        </p:nvSpPr>
        <p:spPr>
          <a:xfrm>
            <a:off x="5689599" y="6074694"/>
            <a:ext cx="4164716" cy="173706"/>
          </a:xfrm>
          <a:prstGeom prst="rect">
            <a:avLst/>
          </a:prstGeom>
        </p:spPr>
        <p:txBody>
          <a:bodyPr vert="horz" lIns="91440" tIns="45720" rIns="0" bIns="0" rtlCol="0" anchor="ctr"/>
          <a:lstStyle>
            <a:defPPr>
              <a:defRPr lang="de-DE"/>
            </a:defPPr>
            <a:lvl1pPr marL="0" algn="r" defTabSz="914400" rtl="0" eaLnBrk="1" latinLnBrk="0" hangingPunct="1">
              <a:defRPr lang="de-CH" sz="1500" kern="1200" smtClean="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spc="0" dirty="0">
                <a:solidFill>
                  <a:srgbClr val="636466"/>
                </a:solidFill>
                <a:latin typeface="Avenir" panose="020B0503020203020204" pitchFamily="34" charset="0"/>
                <a:cs typeface="Arial" panose="020B0604020202020204" pitchFamily="34" charset="0"/>
              </a:rPr>
              <a:t>© Karger Publishers · </a:t>
            </a:r>
            <a:fld id="{602768CD-25B9-430E-836A-FD1CCEFD09B6}" type="datetime1">
              <a:rPr lang="en-US" sz="1100" spc="0" smtClean="0">
                <a:solidFill>
                  <a:srgbClr val="636466"/>
                </a:solidFill>
                <a:latin typeface="Avenir" panose="020B0503020203020204" pitchFamily="34" charset="0"/>
                <a:cs typeface="Arial" panose="020B0604020202020204" pitchFamily="34" charset="0"/>
              </a:rPr>
              <a:t>6/25/2024</a:t>
            </a:fld>
            <a:r>
              <a:rPr lang="en-US" sz="1100" spc="0" dirty="0">
                <a:solidFill>
                  <a:srgbClr val="636466"/>
                </a:solidFill>
                <a:latin typeface="Avenir" panose="020B0503020203020204" pitchFamily="34" charset="0"/>
                <a:cs typeface="Arial" panose="020B0604020202020204" pitchFamily="34" charset="0"/>
              </a:rPr>
              <a:t> · </a:t>
            </a:r>
            <a:fld id="{B0D06B02-917B-4B91-90B1-A125955CF5D0}" type="slidenum">
              <a:rPr lang="de-CH" sz="1100" smtClean="0">
                <a:solidFill>
                  <a:srgbClr val="636466"/>
                </a:solidFill>
                <a:latin typeface="Avenir" panose="020B0503020203020204" pitchFamily="34" charset="0"/>
              </a:rPr>
              <a:t>‹nº›</a:t>
            </a:fld>
            <a:endParaRPr lang="de-CH" sz="1100" dirty="0">
              <a:solidFill>
                <a:srgbClr val="636466"/>
              </a:solidFill>
              <a:latin typeface="Avenir" panose="020B0503020203020204" pitchFamily="34" charset="0"/>
            </a:endParaRPr>
          </a:p>
        </p:txBody>
      </p:sp>
    </p:spTree>
    <p:extLst>
      <p:ext uri="{BB962C8B-B14F-4D97-AF65-F5344CB8AC3E}">
        <p14:creationId xmlns:p14="http://schemas.microsoft.com/office/powerpoint/2010/main" val="982802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Layout A - 1 Column">
    <p:spTree>
      <p:nvGrpSpPr>
        <p:cNvPr id="1" name=""/>
        <p:cNvGrpSpPr/>
        <p:nvPr/>
      </p:nvGrpSpPr>
      <p:grpSpPr>
        <a:xfrm>
          <a:off x="0" y="0"/>
          <a:ext cx="0" cy="0"/>
          <a:chOff x="0" y="0"/>
          <a:chExt cx="0" cy="0"/>
        </a:xfrm>
      </p:grpSpPr>
      <p:sp>
        <p:nvSpPr>
          <p:cNvPr id="8" name="Textplatzhalter 11">
            <a:extLst>
              <a:ext uri="{FF2B5EF4-FFF2-40B4-BE49-F238E27FC236}">
                <a16:creationId xmlns:a16="http://schemas.microsoft.com/office/drawing/2014/main" id="{3DA3398F-59E2-41B6-8691-B1C45012F873}"/>
              </a:ext>
            </a:extLst>
          </p:cNvPr>
          <p:cNvSpPr>
            <a:spLocks noGrp="1"/>
          </p:cNvSpPr>
          <p:nvPr>
            <p:ph type="body" sz="quarter" idx="10" hasCustomPrompt="1"/>
          </p:nvPr>
        </p:nvSpPr>
        <p:spPr>
          <a:xfrm>
            <a:off x="1221166" y="609601"/>
            <a:ext cx="8634033" cy="307525"/>
          </a:xfrm>
          <a:prstGeom prst="rect">
            <a:avLst/>
          </a:prstGeom>
        </p:spPr>
        <p:txBody>
          <a:bodyPr lIns="0" tIns="0" rIns="0"/>
          <a:lstStyle>
            <a:lvl1pPr marL="12700" indent="0" algn="l" defTabSz="914400" rtl="0" eaLnBrk="1" latinLnBrk="0" hangingPunct="1">
              <a:lnSpc>
                <a:spcPct val="100000"/>
              </a:lnSpc>
              <a:spcBef>
                <a:spcPts val="100"/>
              </a:spcBef>
              <a:buNone/>
              <a:defRPr lang="de-CH" sz="1500" b="1" u="none" kern="1200" dirty="0">
                <a:solidFill>
                  <a:srgbClr val="6B6C6D"/>
                </a:solidFill>
                <a:latin typeface="Avenir Black"/>
                <a:ea typeface="+mn-ea"/>
                <a:cs typeface="+mj-cs"/>
              </a:defRPr>
            </a:lvl1pPr>
            <a:lvl2pPr>
              <a:defRPr/>
            </a:lvl2pPr>
          </a:lstStyle>
          <a:p>
            <a:pPr lvl="0"/>
            <a:r>
              <a:rPr lang="de-DE" dirty="0"/>
              <a:t>Chapter Titel</a:t>
            </a:r>
            <a:endParaRPr lang="de-CH" dirty="0"/>
          </a:p>
        </p:txBody>
      </p:sp>
      <p:sp>
        <p:nvSpPr>
          <p:cNvPr id="10" name="Textplatzhalter 15">
            <a:extLst>
              <a:ext uri="{FF2B5EF4-FFF2-40B4-BE49-F238E27FC236}">
                <a16:creationId xmlns:a16="http://schemas.microsoft.com/office/drawing/2014/main" id="{B5927CEE-F2CE-4869-8956-DC336784C09F}"/>
              </a:ext>
            </a:extLst>
          </p:cNvPr>
          <p:cNvSpPr>
            <a:spLocks noGrp="1"/>
          </p:cNvSpPr>
          <p:nvPr>
            <p:ph type="body" sz="quarter" idx="11" hasCustomPrompt="1"/>
          </p:nvPr>
        </p:nvSpPr>
        <p:spPr>
          <a:xfrm>
            <a:off x="1221166" y="922396"/>
            <a:ext cx="8634033" cy="560531"/>
          </a:xfrm>
          <a:prstGeom prst="rect">
            <a:avLst/>
          </a:prstGeom>
        </p:spPr>
        <p:txBody>
          <a:bodyPr lIns="0" tIns="18000" bIns="0"/>
          <a:lstStyle>
            <a:lvl1pPr marL="0" indent="0">
              <a:buNone/>
              <a:defRPr lang="de-CH" sz="2800" b="1" u="none" kern="1200" dirty="0">
                <a:solidFill>
                  <a:srgbClr val="636466"/>
                </a:solidFill>
                <a:latin typeface="Avenir Black" panose="020B0803020203020204" pitchFamily="34" charset="0"/>
                <a:ea typeface="+mj-ea"/>
                <a:cs typeface="+mj-cs"/>
              </a:defRPr>
            </a:lvl1pPr>
          </a:lstStyle>
          <a:p>
            <a:pPr lvl="0"/>
            <a:r>
              <a:rPr lang="de-DE" dirty="0" err="1"/>
              <a:t>Subtitle</a:t>
            </a:r>
            <a:endParaRPr lang="de-DE" dirty="0"/>
          </a:p>
        </p:txBody>
      </p:sp>
      <p:sp>
        <p:nvSpPr>
          <p:cNvPr id="15" name="Textplatzhalter 14">
            <a:extLst>
              <a:ext uri="{FF2B5EF4-FFF2-40B4-BE49-F238E27FC236}">
                <a16:creationId xmlns:a16="http://schemas.microsoft.com/office/drawing/2014/main" id="{5C9731FB-F065-4F65-BD1C-A7B8019777B9}"/>
              </a:ext>
            </a:extLst>
          </p:cNvPr>
          <p:cNvSpPr>
            <a:spLocks noGrp="1"/>
          </p:cNvSpPr>
          <p:nvPr>
            <p:ph type="body" sz="quarter" idx="12" hasCustomPrompt="1"/>
          </p:nvPr>
        </p:nvSpPr>
        <p:spPr>
          <a:xfrm>
            <a:off x="1221318" y="1916832"/>
            <a:ext cx="8632997" cy="3798168"/>
          </a:xfrm>
          <a:prstGeom prst="rect">
            <a:avLst/>
          </a:prstGeom>
        </p:spPr>
        <p:txBody>
          <a:bodyPr wrap="square" lIns="0" tIns="0" rIns="0" bIns="0" numCol="1" spcCol="216000">
            <a:noAutofit/>
          </a:bodyPr>
          <a:lstStyle>
            <a:lvl1pPr marL="0" indent="0" algn="l">
              <a:lnSpc>
                <a:spcPct val="100000"/>
              </a:lnSpc>
              <a:buNone/>
              <a:defRPr lang="de-DE" sz="2000" b="0" i="0" kern="1500" spc="-40" baseline="0" smtClean="0">
                <a:solidFill>
                  <a:srgbClr val="636466"/>
                </a:solidFill>
                <a:effectLst/>
                <a:latin typeface="Avenir" panose="020B0503020203020204" pitchFamily="34" charset="0"/>
                <a:cs typeface="Arial" panose="020B0604020202020204" pitchFamily="34" charset="0"/>
              </a:defRPr>
            </a:lvl1pPr>
            <a:lvl2pPr>
              <a:defRPr lang="de-DE" sz="1500" smtClean="0">
                <a:latin typeface="Arial" panose="020B0604020202020204" pitchFamily="34" charset="0"/>
                <a:cs typeface="Arial" panose="020B0604020202020204" pitchFamily="34" charset="0"/>
              </a:defRPr>
            </a:lvl2pPr>
            <a:lvl3pPr>
              <a:defRPr lang="de-DE" sz="1500" smtClean="0">
                <a:latin typeface="Arial" panose="020B0604020202020204" pitchFamily="34" charset="0"/>
                <a:cs typeface="Arial" panose="020B0604020202020204" pitchFamily="34" charset="0"/>
              </a:defRPr>
            </a:lvl3pPr>
            <a:lvl4pPr>
              <a:defRPr lang="de-DE" sz="1500" smtClean="0">
                <a:latin typeface="Arial" panose="020B0604020202020204" pitchFamily="34" charset="0"/>
                <a:cs typeface="Arial" panose="020B0604020202020204" pitchFamily="34" charset="0"/>
              </a:defRPr>
            </a:lvl4pPr>
            <a:lvl5pPr>
              <a:defRPr lang="de-CH" sz="1500">
                <a:latin typeface="Arial" panose="020B0604020202020204" pitchFamily="34" charset="0"/>
                <a:cs typeface="Arial" panose="020B0604020202020204" pitchFamily="34" charset="0"/>
              </a:defRPr>
            </a:lvl5pPr>
          </a:lstStyle>
          <a:p>
            <a:r>
              <a:rPr lang="de-CH" dirty="0"/>
              <a:t>Text in einer Spalten. </a:t>
            </a:r>
            <a:r>
              <a:rPr lang="de-CH" dirty="0" err="1"/>
              <a:t>Billions</a:t>
            </a:r>
            <a:r>
              <a:rPr lang="de-CH" dirty="0"/>
              <a:t> upon </a:t>
            </a:r>
            <a:r>
              <a:rPr lang="de-CH" dirty="0" err="1"/>
              <a:t>billions</a:t>
            </a:r>
            <a:r>
              <a:rPr lang="de-CH" dirty="0"/>
              <a:t> </a:t>
            </a:r>
            <a:r>
              <a:rPr lang="de-CH" dirty="0" err="1"/>
              <a:t>Hypatia</a:t>
            </a:r>
            <a:r>
              <a:rPr lang="de-CH" dirty="0"/>
              <a:t> </a:t>
            </a:r>
            <a:r>
              <a:rPr lang="de-CH" dirty="0" err="1"/>
              <a:t>consectetur</a:t>
            </a:r>
            <a:r>
              <a:rPr lang="de-CH" dirty="0"/>
              <a:t> </a:t>
            </a:r>
            <a:r>
              <a:rPr lang="de-CH" dirty="0" err="1"/>
              <a:t>Apollonius</a:t>
            </a:r>
            <a:r>
              <a:rPr lang="de-CH" dirty="0"/>
              <a:t> </a:t>
            </a:r>
            <a:r>
              <a:rPr lang="de-CH" dirty="0" err="1"/>
              <a:t>of</a:t>
            </a:r>
            <a:r>
              <a:rPr lang="de-CH" dirty="0"/>
              <a:t> </a:t>
            </a:r>
            <a:r>
              <a:rPr lang="de-CH" dirty="0" err="1"/>
              <a:t>Perga</a:t>
            </a:r>
            <a:r>
              <a:rPr lang="de-CH" dirty="0"/>
              <a:t> a </a:t>
            </a:r>
            <a:r>
              <a:rPr lang="de-CH" dirty="0" err="1"/>
              <a:t>mote</a:t>
            </a:r>
            <a:r>
              <a:rPr lang="de-CH" dirty="0"/>
              <a:t> </a:t>
            </a:r>
            <a:r>
              <a:rPr lang="de-CH" dirty="0" err="1"/>
              <a:t>of</a:t>
            </a:r>
            <a:r>
              <a:rPr lang="de-CH" dirty="0"/>
              <a:t> </a:t>
            </a:r>
            <a:r>
              <a:rPr lang="de-CH" dirty="0" err="1"/>
              <a:t>dust</a:t>
            </a:r>
            <a:r>
              <a:rPr lang="de-CH" dirty="0"/>
              <a:t> </a:t>
            </a:r>
            <a:r>
              <a:rPr lang="de-CH" dirty="0" err="1"/>
              <a:t>suspended</a:t>
            </a:r>
            <a:r>
              <a:rPr lang="de-CH" dirty="0"/>
              <a:t> in a </a:t>
            </a:r>
            <a:r>
              <a:rPr lang="de-CH" dirty="0" err="1"/>
              <a:t>sunbeam</a:t>
            </a:r>
            <a:r>
              <a:rPr lang="de-CH" dirty="0"/>
              <a:t> </a:t>
            </a:r>
            <a:r>
              <a:rPr lang="de-CH" dirty="0" err="1"/>
              <a:t>cosmic</a:t>
            </a:r>
            <a:r>
              <a:rPr lang="de-CH" dirty="0"/>
              <a:t> </a:t>
            </a:r>
            <a:r>
              <a:rPr lang="de-CH" dirty="0" err="1"/>
              <a:t>fugue</a:t>
            </a:r>
            <a:r>
              <a:rPr lang="de-CH" dirty="0"/>
              <a:t>. </a:t>
            </a:r>
            <a:r>
              <a:rPr lang="de-CH" dirty="0" err="1"/>
              <a:t>Astonishment</a:t>
            </a:r>
            <a:r>
              <a:rPr lang="de-CH" dirty="0"/>
              <a:t> </a:t>
            </a:r>
            <a:r>
              <a:rPr lang="de-CH" dirty="0" err="1"/>
              <a:t>concept</a:t>
            </a:r>
            <a:r>
              <a:rPr lang="de-CH" dirty="0"/>
              <a:t> </a:t>
            </a:r>
            <a:r>
              <a:rPr lang="de-CH" dirty="0" err="1"/>
              <a:t>of</a:t>
            </a:r>
            <a:r>
              <a:rPr lang="de-CH" dirty="0"/>
              <a:t> </a:t>
            </a:r>
            <a:r>
              <a:rPr lang="de-CH" dirty="0" err="1"/>
              <a:t>the</a:t>
            </a:r>
            <a:r>
              <a:rPr lang="de-CH" dirty="0"/>
              <a:t> </a:t>
            </a:r>
            <a:r>
              <a:rPr lang="de-CH" dirty="0" err="1"/>
              <a:t>number</a:t>
            </a:r>
            <a:r>
              <a:rPr lang="de-CH" dirty="0"/>
              <a:t> </a:t>
            </a:r>
            <a:r>
              <a:rPr lang="de-CH" dirty="0" err="1"/>
              <a:t>one</a:t>
            </a:r>
            <a:r>
              <a:rPr lang="de-CH" dirty="0"/>
              <a:t> </a:t>
            </a:r>
            <a:r>
              <a:rPr lang="de-CH" dirty="0" err="1"/>
              <a:t>concept</a:t>
            </a:r>
            <a:r>
              <a:rPr lang="de-CH" dirty="0"/>
              <a:t> </a:t>
            </a:r>
            <a:r>
              <a:rPr lang="de-CH" dirty="0" err="1"/>
              <a:t>of</a:t>
            </a:r>
            <a:r>
              <a:rPr lang="de-CH" dirty="0"/>
              <a:t> </a:t>
            </a:r>
            <a:r>
              <a:rPr lang="de-CH" dirty="0" err="1"/>
              <a:t>the</a:t>
            </a:r>
            <a:r>
              <a:rPr lang="de-CH" dirty="0"/>
              <a:t> </a:t>
            </a:r>
            <a:r>
              <a:rPr lang="de-CH" dirty="0" err="1"/>
              <a:t>number</a:t>
            </a:r>
            <a:r>
              <a:rPr lang="de-CH" dirty="0"/>
              <a:t> </a:t>
            </a:r>
            <a:r>
              <a:rPr lang="de-CH" dirty="0" err="1"/>
              <a:t>one</a:t>
            </a:r>
            <a:r>
              <a:rPr lang="de-CH" dirty="0"/>
              <a:t> </a:t>
            </a:r>
            <a:r>
              <a:rPr lang="de-CH" dirty="0" err="1"/>
              <a:t>vel</a:t>
            </a:r>
            <a:r>
              <a:rPr lang="de-CH" dirty="0"/>
              <a:t> </a:t>
            </a:r>
            <a:r>
              <a:rPr lang="de-CH" dirty="0" err="1"/>
              <a:t>illum</a:t>
            </a:r>
            <a:r>
              <a:rPr lang="de-CH" dirty="0"/>
              <a:t> </a:t>
            </a:r>
            <a:r>
              <a:rPr lang="de-CH" dirty="0" err="1"/>
              <a:t>qui</a:t>
            </a:r>
            <a:r>
              <a:rPr lang="de-CH" dirty="0"/>
              <a:t> </a:t>
            </a:r>
            <a:r>
              <a:rPr lang="de-CH" dirty="0" err="1"/>
              <a:t>dolorem</a:t>
            </a:r>
            <a:r>
              <a:rPr lang="de-CH" dirty="0"/>
              <a:t> </a:t>
            </a:r>
            <a:r>
              <a:rPr lang="de-CH" dirty="0" err="1"/>
              <a:t>eum</a:t>
            </a:r>
            <a:r>
              <a:rPr lang="de-CH" dirty="0"/>
              <a:t> </a:t>
            </a:r>
            <a:r>
              <a:rPr lang="de-CH" dirty="0" err="1"/>
              <a:t>fugiat</a:t>
            </a:r>
            <a:r>
              <a:rPr lang="de-CH" dirty="0"/>
              <a:t> quo </a:t>
            </a:r>
            <a:r>
              <a:rPr lang="de-CH" dirty="0" err="1"/>
              <a:t>voluptas</a:t>
            </a:r>
            <a:r>
              <a:rPr lang="de-CH" dirty="0"/>
              <a:t> </a:t>
            </a:r>
            <a:r>
              <a:rPr lang="de-CH" dirty="0" err="1"/>
              <a:t>nulla</a:t>
            </a:r>
            <a:r>
              <a:rPr lang="de-CH" dirty="0"/>
              <a:t> </a:t>
            </a:r>
            <a:r>
              <a:rPr lang="de-CH" dirty="0" err="1"/>
              <a:t>pariatur</a:t>
            </a:r>
            <a:r>
              <a:rPr lang="de-CH" dirty="0"/>
              <a:t> </a:t>
            </a:r>
            <a:r>
              <a:rPr lang="de-CH" dirty="0" err="1"/>
              <a:t>astonishment</a:t>
            </a:r>
            <a:r>
              <a:rPr lang="de-CH" dirty="0"/>
              <a:t> </a:t>
            </a:r>
            <a:r>
              <a:rPr lang="de-CH" dirty="0" err="1"/>
              <a:t>the</a:t>
            </a:r>
            <a:r>
              <a:rPr lang="de-CH" dirty="0"/>
              <a:t> </a:t>
            </a:r>
            <a:r>
              <a:rPr lang="de-CH" dirty="0" err="1"/>
              <a:t>carbon</a:t>
            </a:r>
            <a:r>
              <a:rPr lang="de-CH" dirty="0"/>
              <a:t> in </a:t>
            </a:r>
            <a:r>
              <a:rPr lang="de-CH" dirty="0" err="1"/>
              <a:t>our</a:t>
            </a:r>
            <a:r>
              <a:rPr lang="de-CH" dirty="0"/>
              <a:t> </a:t>
            </a:r>
            <a:r>
              <a:rPr lang="de-CH" dirty="0" err="1"/>
              <a:t>apple</a:t>
            </a:r>
            <a:r>
              <a:rPr lang="de-CH" dirty="0"/>
              <a:t> </a:t>
            </a:r>
            <a:r>
              <a:rPr lang="de-CH" dirty="0" err="1"/>
              <a:t>pies</a:t>
            </a:r>
            <a:r>
              <a:rPr lang="de-CH" dirty="0"/>
              <a:t>. Courage </a:t>
            </a:r>
            <a:r>
              <a:rPr lang="de-CH" dirty="0" err="1"/>
              <a:t>of</a:t>
            </a:r>
            <a:r>
              <a:rPr lang="de-CH" dirty="0"/>
              <a:t> </a:t>
            </a:r>
            <a:r>
              <a:rPr lang="de-CH" dirty="0" err="1"/>
              <a:t>our</a:t>
            </a:r>
            <a:r>
              <a:rPr lang="de-CH" dirty="0"/>
              <a:t> </a:t>
            </a:r>
            <a:r>
              <a:rPr lang="de-CH" dirty="0" err="1"/>
              <a:t>questions</a:t>
            </a:r>
            <a:r>
              <a:rPr lang="de-CH" dirty="0"/>
              <a:t> </a:t>
            </a:r>
            <a:r>
              <a:rPr lang="de-CH" dirty="0" err="1"/>
              <a:t>great</a:t>
            </a:r>
            <a:r>
              <a:rPr lang="de-CH" dirty="0"/>
              <a:t> turbulent </a:t>
            </a:r>
            <a:r>
              <a:rPr lang="de-CH" dirty="0" err="1"/>
              <a:t>clouds</a:t>
            </a:r>
            <a:r>
              <a:rPr lang="de-CH" dirty="0"/>
              <a:t> </a:t>
            </a:r>
            <a:r>
              <a:rPr lang="de-CH" dirty="0" err="1"/>
              <a:t>take</a:t>
            </a:r>
            <a:r>
              <a:rPr lang="de-CH" dirty="0"/>
              <a:t> root and </a:t>
            </a:r>
            <a:r>
              <a:rPr lang="de-CH" dirty="0" err="1"/>
              <a:t>flourish</a:t>
            </a:r>
            <a:r>
              <a:rPr lang="de-CH" dirty="0"/>
              <a:t> </a:t>
            </a:r>
            <a:r>
              <a:rPr lang="de-CH" dirty="0" err="1"/>
              <a:t>encyclopaedia</a:t>
            </a:r>
            <a:r>
              <a:rPr lang="de-CH" dirty="0"/>
              <a:t> </a:t>
            </a:r>
            <a:r>
              <a:rPr lang="de-CH" dirty="0" err="1"/>
              <a:t>galactica</a:t>
            </a:r>
            <a:r>
              <a:rPr lang="de-CH" dirty="0"/>
              <a:t> a still </a:t>
            </a:r>
            <a:r>
              <a:rPr lang="de-CH" dirty="0" err="1"/>
              <a:t>more</a:t>
            </a:r>
            <a:r>
              <a:rPr lang="de-CH" dirty="0"/>
              <a:t> </a:t>
            </a:r>
            <a:r>
              <a:rPr lang="de-CH" dirty="0" err="1"/>
              <a:t>glorious</a:t>
            </a:r>
            <a:r>
              <a:rPr lang="de-CH" dirty="0"/>
              <a:t> </a:t>
            </a:r>
            <a:r>
              <a:rPr lang="de-CH" dirty="0" err="1"/>
              <a:t>dawn</a:t>
            </a:r>
            <a:r>
              <a:rPr lang="de-CH" dirty="0"/>
              <a:t> </a:t>
            </a:r>
            <a:r>
              <a:rPr lang="de-CH" dirty="0" err="1"/>
              <a:t>awaits</a:t>
            </a:r>
            <a:r>
              <a:rPr lang="de-CH" dirty="0"/>
              <a:t> </a:t>
            </a:r>
            <a:r>
              <a:rPr lang="de-CH" dirty="0" err="1"/>
              <a:t>tingling</a:t>
            </a:r>
            <a:r>
              <a:rPr lang="de-CH" dirty="0"/>
              <a:t> </a:t>
            </a:r>
            <a:r>
              <a:rPr lang="de-CH" dirty="0" err="1"/>
              <a:t>of</a:t>
            </a:r>
            <a:r>
              <a:rPr lang="de-CH" dirty="0"/>
              <a:t> </a:t>
            </a:r>
            <a:r>
              <a:rPr lang="de-CH" dirty="0" err="1"/>
              <a:t>the</a:t>
            </a:r>
            <a:r>
              <a:rPr lang="de-CH" dirty="0"/>
              <a:t> </a:t>
            </a:r>
            <a:r>
              <a:rPr lang="de-CH" dirty="0" err="1"/>
              <a:t>spine</a:t>
            </a:r>
            <a:r>
              <a:rPr lang="de-CH" dirty="0"/>
              <a:t>.</a:t>
            </a:r>
          </a:p>
        </p:txBody>
      </p:sp>
      <p:sp>
        <p:nvSpPr>
          <p:cNvPr id="6" name="Foliennummernplatzhalter 35">
            <a:extLst>
              <a:ext uri="{FF2B5EF4-FFF2-40B4-BE49-F238E27FC236}">
                <a16:creationId xmlns:a16="http://schemas.microsoft.com/office/drawing/2014/main" id="{193008F5-A990-4DF0-A9E0-C66B8877F6FE}"/>
              </a:ext>
            </a:extLst>
          </p:cNvPr>
          <p:cNvSpPr txBox="1">
            <a:spLocks/>
          </p:cNvSpPr>
          <p:nvPr userDrawn="1"/>
        </p:nvSpPr>
        <p:spPr>
          <a:xfrm>
            <a:off x="5689599" y="6074694"/>
            <a:ext cx="4164716" cy="173706"/>
          </a:xfrm>
          <a:prstGeom prst="rect">
            <a:avLst/>
          </a:prstGeom>
        </p:spPr>
        <p:txBody>
          <a:bodyPr vert="horz" lIns="91440" tIns="45720" rIns="0" bIns="0" rtlCol="0" anchor="ctr"/>
          <a:lstStyle>
            <a:defPPr>
              <a:defRPr lang="de-DE"/>
            </a:defPPr>
            <a:lvl1pPr marL="0" algn="r" defTabSz="914400" rtl="0" eaLnBrk="1" latinLnBrk="0" hangingPunct="1">
              <a:defRPr lang="de-CH" sz="1500" kern="1200" smtClean="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spc="0" dirty="0">
                <a:solidFill>
                  <a:srgbClr val="636466"/>
                </a:solidFill>
                <a:latin typeface="Avenir" panose="020B0503020203020204" pitchFamily="34" charset="0"/>
                <a:cs typeface="Arial" panose="020B0604020202020204" pitchFamily="34" charset="0"/>
              </a:rPr>
              <a:t>© Karger Publishers · </a:t>
            </a:r>
            <a:fld id="{602768CD-25B9-430E-836A-FD1CCEFD09B6}" type="datetime1">
              <a:rPr lang="en-US" sz="1100" spc="0" smtClean="0">
                <a:solidFill>
                  <a:srgbClr val="636466"/>
                </a:solidFill>
                <a:latin typeface="Avenir" panose="020B0503020203020204" pitchFamily="34" charset="0"/>
                <a:cs typeface="Arial" panose="020B0604020202020204" pitchFamily="34" charset="0"/>
              </a:rPr>
              <a:t>6/25/2024</a:t>
            </a:fld>
            <a:r>
              <a:rPr lang="en-US" sz="1100" spc="0" dirty="0">
                <a:solidFill>
                  <a:srgbClr val="636466"/>
                </a:solidFill>
                <a:latin typeface="Avenir" panose="020B0503020203020204" pitchFamily="34" charset="0"/>
                <a:cs typeface="Arial" panose="020B0604020202020204" pitchFamily="34" charset="0"/>
              </a:rPr>
              <a:t> · </a:t>
            </a:r>
            <a:fld id="{B0D06B02-917B-4B91-90B1-A125955CF5D0}" type="slidenum">
              <a:rPr lang="de-CH" sz="1100" smtClean="0">
                <a:solidFill>
                  <a:srgbClr val="636466"/>
                </a:solidFill>
                <a:latin typeface="Avenir" panose="020B0503020203020204" pitchFamily="34" charset="0"/>
              </a:rPr>
              <a:t>‹nº›</a:t>
            </a:fld>
            <a:endParaRPr lang="de-CH" sz="1100" dirty="0">
              <a:solidFill>
                <a:srgbClr val="636466"/>
              </a:solidFill>
              <a:latin typeface="Avenir" panose="020B0503020203020204" pitchFamily="34" charset="0"/>
            </a:endParaRPr>
          </a:p>
        </p:txBody>
      </p:sp>
    </p:spTree>
    <p:extLst>
      <p:ext uri="{BB962C8B-B14F-4D97-AF65-F5344CB8AC3E}">
        <p14:creationId xmlns:p14="http://schemas.microsoft.com/office/powerpoint/2010/main" val="24024196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Layout A - 1 Column">
    <p:spTree>
      <p:nvGrpSpPr>
        <p:cNvPr id="1" name=""/>
        <p:cNvGrpSpPr/>
        <p:nvPr/>
      </p:nvGrpSpPr>
      <p:grpSpPr>
        <a:xfrm>
          <a:off x="0" y="0"/>
          <a:ext cx="0" cy="0"/>
          <a:chOff x="0" y="0"/>
          <a:chExt cx="0" cy="0"/>
        </a:xfrm>
      </p:grpSpPr>
      <p:sp>
        <p:nvSpPr>
          <p:cNvPr id="8" name="Textplatzhalter 11">
            <a:extLst>
              <a:ext uri="{FF2B5EF4-FFF2-40B4-BE49-F238E27FC236}">
                <a16:creationId xmlns:a16="http://schemas.microsoft.com/office/drawing/2014/main" id="{3DA3398F-59E2-41B6-8691-B1C45012F873}"/>
              </a:ext>
            </a:extLst>
          </p:cNvPr>
          <p:cNvSpPr>
            <a:spLocks noGrp="1"/>
          </p:cNvSpPr>
          <p:nvPr>
            <p:ph type="body" sz="quarter" idx="10" hasCustomPrompt="1"/>
          </p:nvPr>
        </p:nvSpPr>
        <p:spPr>
          <a:xfrm>
            <a:off x="1221166" y="609601"/>
            <a:ext cx="8634033" cy="307525"/>
          </a:xfrm>
          <a:prstGeom prst="rect">
            <a:avLst/>
          </a:prstGeom>
        </p:spPr>
        <p:txBody>
          <a:bodyPr lIns="0" tIns="0" rIns="0"/>
          <a:lstStyle>
            <a:lvl1pPr marL="12700" indent="0" algn="l" defTabSz="914400" rtl="0" eaLnBrk="1" latinLnBrk="0" hangingPunct="1">
              <a:lnSpc>
                <a:spcPct val="100000"/>
              </a:lnSpc>
              <a:spcBef>
                <a:spcPts val="100"/>
              </a:spcBef>
              <a:buNone/>
              <a:defRPr lang="de-CH" sz="1500" b="1" u="none" kern="1200" dirty="0">
                <a:solidFill>
                  <a:srgbClr val="6B6C6D"/>
                </a:solidFill>
                <a:latin typeface="Avenir Black"/>
                <a:ea typeface="+mn-ea"/>
                <a:cs typeface="+mj-cs"/>
              </a:defRPr>
            </a:lvl1pPr>
            <a:lvl2pPr>
              <a:defRPr/>
            </a:lvl2pPr>
          </a:lstStyle>
          <a:p>
            <a:pPr lvl="0"/>
            <a:r>
              <a:rPr lang="de-DE" dirty="0"/>
              <a:t>Chapter Titel</a:t>
            </a:r>
            <a:endParaRPr lang="de-CH" dirty="0"/>
          </a:p>
        </p:txBody>
      </p:sp>
      <p:sp>
        <p:nvSpPr>
          <p:cNvPr id="10" name="Textplatzhalter 15">
            <a:extLst>
              <a:ext uri="{FF2B5EF4-FFF2-40B4-BE49-F238E27FC236}">
                <a16:creationId xmlns:a16="http://schemas.microsoft.com/office/drawing/2014/main" id="{B5927CEE-F2CE-4869-8956-DC336784C09F}"/>
              </a:ext>
            </a:extLst>
          </p:cNvPr>
          <p:cNvSpPr>
            <a:spLocks noGrp="1"/>
          </p:cNvSpPr>
          <p:nvPr>
            <p:ph type="body" sz="quarter" idx="11" hasCustomPrompt="1"/>
          </p:nvPr>
        </p:nvSpPr>
        <p:spPr>
          <a:xfrm>
            <a:off x="1221166" y="922396"/>
            <a:ext cx="8634033" cy="560531"/>
          </a:xfrm>
          <a:prstGeom prst="rect">
            <a:avLst/>
          </a:prstGeom>
        </p:spPr>
        <p:txBody>
          <a:bodyPr lIns="0" tIns="18000" bIns="0"/>
          <a:lstStyle>
            <a:lvl1pPr marL="0" indent="0">
              <a:buNone/>
              <a:defRPr lang="de-CH" sz="2800" b="1" u="none" kern="1200" dirty="0">
                <a:solidFill>
                  <a:srgbClr val="636466"/>
                </a:solidFill>
                <a:latin typeface="Avenir Black" panose="020B0803020203020204" pitchFamily="34" charset="0"/>
                <a:ea typeface="+mj-ea"/>
                <a:cs typeface="+mj-cs"/>
              </a:defRPr>
            </a:lvl1pPr>
          </a:lstStyle>
          <a:p>
            <a:pPr lvl="0"/>
            <a:r>
              <a:rPr lang="de-DE" dirty="0" err="1"/>
              <a:t>Subtitle</a:t>
            </a:r>
            <a:endParaRPr lang="de-DE" dirty="0"/>
          </a:p>
        </p:txBody>
      </p:sp>
      <p:sp>
        <p:nvSpPr>
          <p:cNvPr id="15" name="Textplatzhalter 14">
            <a:extLst>
              <a:ext uri="{FF2B5EF4-FFF2-40B4-BE49-F238E27FC236}">
                <a16:creationId xmlns:a16="http://schemas.microsoft.com/office/drawing/2014/main" id="{5C9731FB-F065-4F65-BD1C-A7B8019777B9}"/>
              </a:ext>
            </a:extLst>
          </p:cNvPr>
          <p:cNvSpPr>
            <a:spLocks noGrp="1"/>
          </p:cNvSpPr>
          <p:nvPr>
            <p:ph type="body" sz="quarter" idx="12" hasCustomPrompt="1"/>
          </p:nvPr>
        </p:nvSpPr>
        <p:spPr>
          <a:xfrm>
            <a:off x="1221318" y="1916832"/>
            <a:ext cx="8632997" cy="3798168"/>
          </a:xfrm>
          <a:prstGeom prst="rect">
            <a:avLst/>
          </a:prstGeom>
        </p:spPr>
        <p:txBody>
          <a:bodyPr wrap="square" lIns="0" tIns="0" rIns="0" bIns="0" numCol="1" spcCol="216000">
            <a:noAutofit/>
          </a:bodyPr>
          <a:lstStyle>
            <a:lvl1pPr marL="0" indent="0" algn="l">
              <a:lnSpc>
                <a:spcPct val="100000"/>
              </a:lnSpc>
              <a:buNone/>
              <a:defRPr lang="de-DE" sz="2000" b="0" i="0" kern="1500" spc="-40" baseline="0" smtClean="0">
                <a:solidFill>
                  <a:srgbClr val="636466"/>
                </a:solidFill>
                <a:effectLst/>
                <a:latin typeface="Avenir" panose="020B0503020203020204" pitchFamily="34" charset="0"/>
                <a:cs typeface="Arial" panose="020B0604020202020204" pitchFamily="34" charset="0"/>
              </a:defRPr>
            </a:lvl1pPr>
            <a:lvl2pPr>
              <a:defRPr lang="de-DE" sz="1500" smtClean="0">
                <a:latin typeface="Arial" panose="020B0604020202020204" pitchFamily="34" charset="0"/>
                <a:cs typeface="Arial" panose="020B0604020202020204" pitchFamily="34" charset="0"/>
              </a:defRPr>
            </a:lvl2pPr>
            <a:lvl3pPr>
              <a:defRPr lang="de-DE" sz="1500" smtClean="0">
                <a:latin typeface="Arial" panose="020B0604020202020204" pitchFamily="34" charset="0"/>
                <a:cs typeface="Arial" panose="020B0604020202020204" pitchFamily="34" charset="0"/>
              </a:defRPr>
            </a:lvl3pPr>
            <a:lvl4pPr>
              <a:defRPr lang="de-DE" sz="1500" smtClean="0">
                <a:latin typeface="Arial" panose="020B0604020202020204" pitchFamily="34" charset="0"/>
                <a:cs typeface="Arial" panose="020B0604020202020204" pitchFamily="34" charset="0"/>
              </a:defRPr>
            </a:lvl4pPr>
            <a:lvl5pPr>
              <a:defRPr lang="de-CH" sz="1500">
                <a:latin typeface="Arial" panose="020B0604020202020204" pitchFamily="34" charset="0"/>
                <a:cs typeface="Arial" panose="020B0604020202020204" pitchFamily="34" charset="0"/>
              </a:defRPr>
            </a:lvl5pPr>
          </a:lstStyle>
          <a:p>
            <a:r>
              <a:rPr lang="de-CH" dirty="0"/>
              <a:t>Text in einer Spalten. </a:t>
            </a:r>
            <a:r>
              <a:rPr lang="de-CH" dirty="0" err="1"/>
              <a:t>Billions</a:t>
            </a:r>
            <a:r>
              <a:rPr lang="de-CH" dirty="0"/>
              <a:t> upon </a:t>
            </a:r>
            <a:r>
              <a:rPr lang="de-CH" dirty="0" err="1"/>
              <a:t>billions</a:t>
            </a:r>
            <a:r>
              <a:rPr lang="de-CH" dirty="0"/>
              <a:t> </a:t>
            </a:r>
            <a:r>
              <a:rPr lang="de-CH" dirty="0" err="1"/>
              <a:t>Hypatia</a:t>
            </a:r>
            <a:r>
              <a:rPr lang="de-CH" dirty="0"/>
              <a:t> </a:t>
            </a:r>
            <a:r>
              <a:rPr lang="de-CH" dirty="0" err="1"/>
              <a:t>consectetur</a:t>
            </a:r>
            <a:r>
              <a:rPr lang="de-CH" dirty="0"/>
              <a:t> </a:t>
            </a:r>
            <a:r>
              <a:rPr lang="de-CH" dirty="0" err="1"/>
              <a:t>Apollonius</a:t>
            </a:r>
            <a:r>
              <a:rPr lang="de-CH" dirty="0"/>
              <a:t> </a:t>
            </a:r>
            <a:r>
              <a:rPr lang="de-CH" dirty="0" err="1"/>
              <a:t>of</a:t>
            </a:r>
            <a:r>
              <a:rPr lang="de-CH" dirty="0"/>
              <a:t> </a:t>
            </a:r>
            <a:r>
              <a:rPr lang="de-CH" dirty="0" err="1"/>
              <a:t>Perga</a:t>
            </a:r>
            <a:r>
              <a:rPr lang="de-CH" dirty="0"/>
              <a:t> a </a:t>
            </a:r>
            <a:r>
              <a:rPr lang="de-CH" dirty="0" err="1"/>
              <a:t>mote</a:t>
            </a:r>
            <a:r>
              <a:rPr lang="de-CH" dirty="0"/>
              <a:t> </a:t>
            </a:r>
            <a:r>
              <a:rPr lang="de-CH" dirty="0" err="1"/>
              <a:t>of</a:t>
            </a:r>
            <a:r>
              <a:rPr lang="de-CH" dirty="0"/>
              <a:t> </a:t>
            </a:r>
            <a:r>
              <a:rPr lang="de-CH" dirty="0" err="1"/>
              <a:t>dust</a:t>
            </a:r>
            <a:r>
              <a:rPr lang="de-CH" dirty="0"/>
              <a:t> </a:t>
            </a:r>
            <a:r>
              <a:rPr lang="de-CH" dirty="0" err="1"/>
              <a:t>suspended</a:t>
            </a:r>
            <a:r>
              <a:rPr lang="de-CH" dirty="0"/>
              <a:t> in a </a:t>
            </a:r>
            <a:r>
              <a:rPr lang="de-CH" dirty="0" err="1"/>
              <a:t>sunbeam</a:t>
            </a:r>
            <a:r>
              <a:rPr lang="de-CH" dirty="0"/>
              <a:t> </a:t>
            </a:r>
            <a:r>
              <a:rPr lang="de-CH" dirty="0" err="1"/>
              <a:t>cosmic</a:t>
            </a:r>
            <a:r>
              <a:rPr lang="de-CH" dirty="0"/>
              <a:t> </a:t>
            </a:r>
            <a:r>
              <a:rPr lang="de-CH" dirty="0" err="1"/>
              <a:t>fugue</a:t>
            </a:r>
            <a:r>
              <a:rPr lang="de-CH" dirty="0"/>
              <a:t>. </a:t>
            </a:r>
            <a:r>
              <a:rPr lang="de-CH" dirty="0" err="1"/>
              <a:t>Astonishment</a:t>
            </a:r>
            <a:r>
              <a:rPr lang="de-CH" dirty="0"/>
              <a:t> </a:t>
            </a:r>
            <a:r>
              <a:rPr lang="de-CH" dirty="0" err="1"/>
              <a:t>concept</a:t>
            </a:r>
            <a:r>
              <a:rPr lang="de-CH" dirty="0"/>
              <a:t> </a:t>
            </a:r>
            <a:r>
              <a:rPr lang="de-CH" dirty="0" err="1"/>
              <a:t>of</a:t>
            </a:r>
            <a:r>
              <a:rPr lang="de-CH" dirty="0"/>
              <a:t> </a:t>
            </a:r>
            <a:r>
              <a:rPr lang="de-CH" dirty="0" err="1"/>
              <a:t>the</a:t>
            </a:r>
            <a:r>
              <a:rPr lang="de-CH" dirty="0"/>
              <a:t> </a:t>
            </a:r>
            <a:r>
              <a:rPr lang="de-CH" dirty="0" err="1"/>
              <a:t>number</a:t>
            </a:r>
            <a:r>
              <a:rPr lang="de-CH" dirty="0"/>
              <a:t> </a:t>
            </a:r>
            <a:r>
              <a:rPr lang="de-CH" dirty="0" err="1"/>
              <a:t>one</a:t>
            </a:r>
            <a:r>
              <a:rPr lang="de-CH" dirty="0"/>
              <a:t> </a:t>
            </a:r>
            <a:r>
              <a:rPr lang="de-CH" dirty="0" err="1"/>
              <a:t>concept</a:t>
            </a:r>
            <a:r>
              <a:rPr lang="de-CH" dirty="0"/>
              <a:t> </a:t>
            </a:r>
            <a:r>
              <a:rPr lang="de-CH" dirty="0" err="1"/>
              <a:t>of</a:t>
            </a:r>
            <a:r>
              <a:rPr lang="de-CH" dirty="0"/>
              <a:t> </a:t>
            </a:r>
            <a:r>
              <a:rPr lang="de-CH" dirty="0" err="1"/>
              <a:t>the</a:t>
            </a:r>
            <a:r>
              <a:rPr lang="de-CH" dirty="0"/>
              <a:t> </a:t>
            </a:r>
            <a:r>
              <a:rPr lang="de-CH" dirty="0" err="1"/>
              <a:t>number</a:t>
            </a:r>
            <a:r>
              <a:rPr lang="de-CH" dirty="0"/>
              <a:t> </a:t>
            </a:r>
            <a:r>
              <a:rPr lang="de-CH" dirty="0" err="1"/>
              <a:t>one</a:t>
            </a:r>
            <a:r>
              <a:rPr lang="de-CH" dirty="0"/>
              <a:t> </a:t>
            </a:r>
            <a:r>
              <a:rPr lang="de-CH" dirty="0" err="1"/>
              <a:t>vel</a:t>
            </a:r>
            <a:r>
              <a:rPr lang="de-CH" dirty="0"/>
              <a:t> </a:t>
            </a:r>
            <a:r>
              <a:rPr lang="de-CH" dirty="0" err="1"/>
              <a:t>illum</a:t>
            </a:r>
            <a:r>
              <a:rPr lang="de-CH" dirty="0"/>
              <a:t> </a:t>
            </a:r>
            <a:r>
              <a:rPr lang="de-CH" dirty="0" err="1"/>
              <a:t>qui</a:t>
            </a:r>
            <a:r>
              <a:rPr lang="de-CH" dirty="0"/>
              <a:t> </a:t>
            </a:r>
            <a:r>
              <a:rPr lang="de-CH" dirty="0" err="1"/>
              <a:t>dolorem</a:t>
            </a:r>
            <a:r>
              <a:rPr lang="de-CH" dirty="0"/>
              <a:t> </a:t>
            </a:r>
            <a:r>
              <a:rPr lang="de-CH" dirty="0" err="1"/>
              <a:t>eum</a:t>
            </a:r>
            <a:r>
              <a:rPr lang="de-CH" dirty="0"/>
              <a:t> </a:t>
            </a:r>
            <a:r>
              <a:rPr lang="de-CH" dirty="0" err="1"/>
              <a:t>fugiat</a:t>
            </a:r>
            <a:r>
              <a:rPr lang="de-CH" dirty="0"/>
              <a:t> quo </a:t>
            </a:r>
            <a:r>
              <a:rPr lang="de-CH" dirty="0" err="1"/>
              <a:t>voluptas</a:t>
            </a:r>
            <a:r>
              <a:rPr lang="de-CH" dirty="0"/>
              <a:t> </a:t>
            </a:r>
            <a:r>
              <a:rPr lang="de-CH" dirty="0" err="1"/>
              <a:t>nulla</a:t>
            </a:r>
            <a:r>
              <a:rPr lang="de-CH" dirty="0"/>
              <a:t> </a:t>
            </a:r>
            <a:r>
              <a:rPr lang="de-CH" dirty="0" err="1"/>
              <a:t>pariatur</a:t>
            </a:r>
            <a:r>
              <a:rPr lang="de-CH" dirty="0"/>
              <a:t> </a:t>
            </a:r>
            <a:r>
              <a:rPr lang="de-CH" dirty="0" err="1"/>
              <a:t>astonishment</a:t>
            </a:r>
            <a:r>
              <a:rPr lang="de-CH" dirty="0"/>
              <a:t> </a:t>
            </a:r>
            <a:r>
              <a:rPr lang="de-CH" dirty="0" err="1"/>
              <a:t>the</a:t>
            </a:r>
            <a:r>
              <a:rPr lang="de-CH" dirty="0"/>
              <a:t> </a:t>
            </a:r>
            <a:r>
              <a:rPr lang="de-CH" dirty="0" err="1"/>
              <a:t>carbon</a:t>
            </a:r>
            <a:r>
              <a:rPr lang="de-CH" dirty="0"/>
              <a:t> in </a:t>
            </a:r>
            <a:r>
              <a:rPr lang="de-CH" dirty="0" err="1"/>
              <a:t>our</a:t>
            </a:r>
            <a:r>
              <a:rPr lang="de-CH" dirty="0"/>
              <a:t> </a:t>
            </a:r>
            <a:r>
              <a:rPr lang="de-CH" dirty="0" err="1"/>
              <a:t>apple</a:t>
            </a:r>
            <a:r>
              <a:rPr lang="de-CH" dirty="0"/>
              <a:t> </a:t>
            </a:r>
            <a:r>
              <a:rPr lang="de-CH" dirty="0" err="1"/>
              <a:t>pies</a:t>
            </a:r>
            <a:r>
              <a:rPr lang="de-CH" dirty="0"/>
              <a:t>. Courage </a:t>
            </a:r>
            <a:r>
              <a:rPr lang="de-CH" dirty="0" err="1"/>
              <a:t>of</a:t>
            </a:r>
            <a:r>
              <a:rPr lang="de-CH" dirty="0"/>
              <a:t> </a:t>
            </a:r>
            <a:r>
              <a:rPr lang="de-CH" dirty="0" err="1"/>
              <a:t>our</a:t>
            </a:r>
            <a:r>
              <a:rPr lang="de-CH" dirty="0"/>
              <a:t> </a:t>
            </a:r>
            <a:r>
              <a:rPr lang="de-CH" dirty="0" err="1"/>
              <a:t>questions</a:t>
            </a:r>
            <a:r>
              <a:rPr lang="de-CH" dirty="0"/>
              <a:t> </a:t>
            </a:r>
            <a:r>
              <a:rPr lang="de-CH" dirty="0" err="1"/>
              <a:t>great</a:t>
            </a:r>
            <a:r>
              <a:rPr lang="de-CH" dirty="0"/>
              <a:t> turbulent </a:t>
            </a:r>
            <a:r>
              <a:rPr lang="de-CH" dirty="0" err="1"/>
              <a:t>clouds</a:t>
            </a:r>
            <a:r>
              <a:rPr lang="de-CH" dirty="0"/>
              <a:t> </a:t>
            </a:r>
            <a:r>
              <a:rPr lang="de-CH" dirty="0" err="1"/>
              <a:t>take</a:t>
            </a:r>
            <a:r>
              <a:rPr lang="de-CH" dirty="0"/>
              <a:t> root and </a:t>
            </a:r>
            <a:r>
              <a:rPr lang="de-CH" dirty="0" err="1"/>
              <a:t>flourish</a:t>
            </a:r>
            <a:r>
              <a:rPr lang="de-CH" dirty="0"/>
              <a:t> </a:t>
            </a:r>
            <a:r>
              <a:rPr lang="de-CH" dirty="0" err="1"/>
              <a:t>encyclopaedia</a:t>
            </a:r>
            <a:r>
              <a:rPr lang="de-CH" dirty="0"/>
              <a:t> </a:t>
            </a:r>
            <a:r>
              <a:rPr lang="de-CH" dirty="0" err="1"/>
              <a:t>galactica</a:t>
            </a:r>
            <a:r>
              <a:rPr lang="de-CH" dirty="0"/>
              <a:t> a still </a:t>
            </a:r>
            <a:r>
              <a:rPr lang="de-CH" dirty="0" err="1"/>
              <a:t>more</a:t>
            </a:r>
            <a:r>
              <a:rPr lang="de-CH" dirty="0"/>
              <a:t> </a:t>
            </a:r>
            <a:r>
              <a:rPr lang="de-CH" dirty="0" err="1"/>
              <a:t>glorious</a:t>
            </a:r>
            <a:r>
              <a:rPr lang="de-CH" dirty="0"/>
              <a:t> </a:t>
            </a:r>
            <a:r>
              <a:rPr lang="de-CH" dirty="0" err="1"/>
              <a:t>dawn</a:t>
            </a:r>
            <a:r>
              <a:rPr lang="de-CH" dirty="0"/>
              <a:t> </a:t>
            </a:r>
            <a:r>
              <a:rPr lang="de-CH" dirty="0" err="1"/>
              <a:t>awaits</a:t>
            </a:r>
            <a:r>
              <a:rPr lang="de-CH" dirty="0"/>
              <a:t> </a:t>
            </a:r>
            <a:r>
              <a:rPr lang="de-CH" dirty="0" err="1"/>
              <a:t>tingling</a:t>
            </a:r>
            <a:r>
              <a:rPr lang="de-CH" dirty="0"/>
              <a:t> </a:t>
            </a:r>
            <a:r>
              <a:rPr lang="de-CH" dirty="0" err="1"/>
              <a:t>of</a:t>
            </a:r>
            <a:r>
              <a:rPr lang="de-CH" dirty="0"/>
              <a:t> </a:t>
            </a:r>
            <a:r>
              <a:rPr lang="de-CH" dirty="0" err="1"/>
              <a:t>the</a:t>
            </a:r>
            <a:r>
              <a:rPr lang="de-CH" dirty="0"/>
              <a:t> </a:t>
            </a:r>
            <a:r>
              <a:rPr lang="de-CH" dirty="0" err="1"/>
              <a:t>spine</a:t>
            </a:r>
            <a:r>
              <a:rPr lang="de-CH" dirty="0"/>
              <a:t>.</a:t>
            </a:r>
          </a:p>
        </p:txBody>
      </p:sp>
      <p:sp>
        <p:nvSpPr>
          <p:cNvPr id="6" name="Foliennummernplatzhalter 35">
            <a:extLst>
              <a:ext uri="{FF2B5EF4-FFF2-40B4-BE49-F238E27FC236}">
                <a16:creationId xmlns:a16="http://schemas.microsoft.com/office/drawing/2014/main" id="{193008F5-A990-4DF0-A9E0-C66B8877F6FE}"/>
              </a:ext>
            </a:extLst>
          </p:cNvPr>
          <p:cNvSpPr txBox="1">
            <a:spLocks/>
          </p:cNvSpPr>
          <p:nvPr userDrawn="1"/>
        </p:nvSpPr>
        <p:spPr>
          <a:xfrm>
            <a:off x="5689599" y="6074694"/>
            <a:ext cx="4164716" cy="173706"/>
          </a:xfrm>
          <a:prstGeom prst="rect">
            <a:avLst/>
          </a:prstGeom>
        </p:spPr>
        <p:txBody>
          <a:bodyPr vert="horz" lIns="91440" tIns="45720" rIns="0" bIns="0" rtlCol="0" anchor="ctr"/>
          <a:lstStyle>
            <a:defPPr>
              <a:defRPr lang="de-DE"/>
            </a:defPPr>
            <a:lvl1pPr marL="0" algn="r" defTabSz="914400" rtl="0" eaLnBrk="1" latinLnBrk="0" hangingPunct="1">
              <a:defRPr lang="de-CH" sz="1500" kern="1200" smtClean="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spc="0" dirty="0">
                <a:solidFill>
                  <a:srgbClr val="636466"/>
                </a:solidFill>
                <a:latin typeface="Avenir" panose="020B0503020203020204" pitchFamily="34" charset="0"/>
                <a:cs typeface="Arial" panose="020B0604020202020204" pitchFamily="34" charset="0"/>
              </a:rPr>
              <a:t>© Karger Publishers · </a:t>
            </a:r>
            <a:fld id="{602768CD-25B9-430E-836A-FD1CCEFD09B6}" type="datetime1">
              <a:rPr lang="en-US" sz="1100" spc="0" smtClean="0">
                <a:solidFill>
                  <a:srgbClr val="636466"/>
                </a:solidFill>
                <a:latin typeface="Avenir" panose="020B0503020203020204" pitchFamily="34" charset="0"/>
                <a:cs typeface="Arial" panose="020B0604020202020204" pitchFamily="34" charset="0"/>
              </a:rPr>
              <a:t>6/25/2024</a:t>
            </a:fld>
            <a:r>
              <a:rPr lang="en-US" sz="1100" spc="0" dirty="0">
                <a:solidFill>
                  <a:srgbClr val="636466"/>
                </a:solidFill>
                <a:latin typeface="Avenir" panose="020B0503020203020204" pitchFamily="34" charset="0"/>
                <a:cs typeface="Arial" panose="020B0604020202020204" pitchFamily="34" charset="0"/>
              </a:rPr>
              <a:t> · </a:t>
            </a:r>
            <a:fld id="{B0D06B02-917B-4B91-90B1-A125955CF5D0}" type="slidenum">
              <a:rPr lang="de-CH" sz="1100" smtClean="0">
                <a:solidFill>
                  <a:srgbClr val="636466"/>
                </a:solidFill>
                <a:latin typeface="Avenir" panose="020B0503020203020204" pitchFamily="34" charset="0"/>
              </a:rPr>
              <a:t>‹nº›</a:t>
            </a:fld>
            <a:endParaRPr lang="de-CH" sz="1100" dirty="0">
              <a:solidFill>
                <a:srgbClr val="636466"/>
              </a:solidFill>
              <a:latin typeface="Avenir" panose="020B0503020203020204" pitchFamily="34" charset="0"/>
            </a:endParaRPr>
          </a:p>
        </p:txBody>
      </p:sp>
    </p:spTree>
    <p:extLst>
      <p:ext uri="{BB962C8B-B14F-4D97-AF65-F5344CB8AC3E}">
        <p14:creationId xmlns:p14="http://schemas.microsoft.com/office/powerpoint/2010/main" val="25525395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8.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3.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9.png"/><Relationship Id="rId5" Type="http://schemas.openxmlformats.org/officeDocument/2006/relationships/theme" Target="../theme/theme4.xml"/><Relationship Id="rId4" Type="http://schemas.openxmlformats.org/officeDocument/2006/relationships/slideLayout" Target="../slideLayouts/slideLayout2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image" Target="../media/image2.jpeg"/><Relationship Id="rId5" Type="http://schemas.openxmlformats.org/officeDocument/2006/relationships/theme" Target="../theme/theme5.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2BE487D-37E0-455B-835A-0617750DB514}"/>
              </a:ext>
            </a:extLst>
          </p:cNvPr>
          <p:cNvSpPr>
            <a:spLocks noGrp="1"/>
          </p:cNvSpPr>
          <p:nvPr>
            <p:ph type="title"/>
          </p:nvPr>
        </p:nvSpPr>
        <p:spPr>
          <a:xfrm>
            <a:off x="936003" y="905877"/>
            <a:ext cx="8790654" cy="619200"/>
          </a:xfrm>
          <a:prstGeom prst="rect">
            <a:avLst/>
          </a:prstGeom>
        </p:spPr>
        <p:txBody>
          <a:bodyPr vert="horz" lIns="0" tIns="45720" rIns="91440" bIns="45720" rtlCol="0" anchor="ctr">
            <a:normAutofit/>
          </a:bodyPr>
          <a:lstStyle/>
          <a:p>
            <a:r>
              <a:rPr lang="de-DE" err="1"/>
              <a:t>Subtitle</a:t>
            </a:r>
            <a:endParaRPr lang="de-CH"/>
          </a:p>
        </p:txBody>
      </p:sp>
      <p:sp>
        <p:nvSpPr>
          <p:cNvPr id="3" name="Textplatzhalter 2">
            <a:extLst>
              <a:ext uri="{FF2B5EF4-FFF2-40B4-BE49-F238E27FC236}">
                <a16:creationId xmlns:a16="http://schemas.microsoft.com/office/drawing/2014/main" id="{BAE62E99-A60C-4AE7-AEAE-46B0CCB620B9}"/>
              </a:ext>
            </a:extLst>
          </p:cNvPr>
          <p:cNvSpPr>
            <a:spLocks noGrp="1"/>
          </p:cNvSpPr>
          <p:nvPr>
            <p:ph type="body" idx="1"/>
          </p:nvPr>
        </p:nvSpPr>
        <p:spPr>
          <a:xfrm>
            <a:off x="936003" y="1736726"/>
            <a:ext cx="8820151" cy="4284662"/>
          </a:xfrm>
          <a:prstGeom prst="rect">
            <a:avLst/>
          </a:prstGeom>
        </p:spPr>
        <p:txBody>
          <a:bodyPr vert="horz" lIns="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Fußzeilenplatzhalter 4">
            <a:extLst>
              <a:ext uri="{FF2B5EF4-FFF2-40B4-BE49-F238E27FC236}">
                <a16:creationId xmlns:a16="http://schemas.microsoft.com/office/drawing/2014/main" id="{59DACEED-DA6A-4192-B699-D307605A7FC6}"/>
              </a:ext>
            </a:extLst>
          </p:cNvPr>
          <p:cNvSpPr>
            <a:spLocks noGrp="1"/>
          </p:cNvSpPr>
          <p:nvPr>
            <p:ph type="ftr" sz="quarter" idx="3"/>
          </p:nvPr>
        </p:nvSpPr>
        <p:spPr>
          <a:xfrm>
            <a:off x="5623596" y="6271653"/>
            <a:ext cx="4114800" cy="219587"/>
          </a:xfrm>
          <a:prstGeom prst="rect">
            <a:avLst/>
          </a:prstGeom>
        </p:spPr>
        <p:txBody>
          <a:bodyPr vert="horz" lIns="0" tIns="0" rIns="0" bIns="0" rtlCol="0" anchor="b"/>
          <a:lstStyle>
            <a:lvl1pPr algn="r">
              <a:defRPr sz="1200">
                <a:solidFill>
                  <a:schemeClr val="tx1">
                    <a:tint val="75000"/>
                  </a:schemeClr>
                </a:solidFill>
              </a:defRPr>
            </a:lvl1pPr>
          </a:lstStyle>
          <a:p>
            <a:endParaRPr lang="de-CH"/>
          </a:p>
        </p:txBody>
      </p:sp>
      <p:sp>
        <p:nvSpPr>
          <p:cNvPr id="7" name="Foliennummernplatzhalter 4">
            <a:extLst>
              <a:ext uri="{FF2B5EF4-FFF2-40B4-BE49-F238E27FC236}">
                <a16:creationId xmlns:a16="http://schemas.microsoft.com/office/drawing/2014/main" id="{2D740A06-A766-47B0-B05A-6BCC65B9195D}"/>
              </a:ext>
            </a:extLst>
          </p:cNvPr>
          <p:cNvSpPr>
            <a:spLocks noGrp="1"/>
          </p:cNvSpPr>
          <p:nvPr>
            <p:ph type="sldNum" sz="quarter" idx="4"/>
          </p:nvPr>
        </p:nvSpPr>
        <p:spPr>
          <a:xfrm>
            <a:off x="936001" y="6227048"/>
            <a:ext cx="575084" cy="219587"/>
          </a:xfrm>
          <a:prstGeom prst="rect">
            <a:avLst/>
          </a:prstGeom>
        </p:spPr>
        <p:txBody>
          <a:bodyPr lIns="0" tIns="0" rIns="0" bIns="0" anchor="b"/>
          <a:lstStyle>
            <a:lvl1pPr algn="r">
              <a:defRPr sz="1200"/>
            </a:lvl1pPr>
          </a:lstStyle>
          <a:p>
            <a:fld id="{C3746AD4-5FE9-4CEC-82E7-6FBADADB0AB6}" type="slidenum">
              <a:rPr lang="de-CH" smtClean="0"/>
              <a:pPr/>
              <a:t>‹nº›</a:t>
            </a:fld>
            <a:endParaRPr lang="de-CH"/>
          </a:p>
        </p:txBody>
      </p:sp>
      <p:pic>
        <p:nvPicPr>
          <p:cNvPr id="9" name="Grafik 8" descr="Ein Bild, das Zeichnung enthält.&#10;&#10;Automatisch generierte Beschreibung">
            <a:extLst>
              <a:ext uri="{FF2B5EF4-FFF2-40B4-BE49-F238E27FC236}">
                <a16:creationId xmlns:a16="http://schemas.microsoft.com/office/drawing/2014/main" id="{D19B4B42-AB87-41B3-890B-ACA6D3951897}"/>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a:stretch/>
        </p:blipFill>
        <p:spPr>
          <a:xfrm>
            <a:off x="9510396" y="0"/>
            <a:ext cx="2681604" cy="2535936"/>
          </a:xfrm>
          <a:prstGeom prst="rect">
            <a:avLst/>
          </a:prstGeom>
        </p:spPr>
      </p:pic>
    </p:spTree>
    <p:extLst>
      <p:ext uri="{BB962C8B-B14F-4D97-AF65-F5344CB8AC3E}">
        <p14:creationId xmlns:p14="http://schemas.microsoft.com/office/powerpoint/2010/main" val="393310784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29" r:id="rId6"/>
    <p:sldLayoutId id="2147483730" r:id="rId7"/>
    <p:sldLayoutId id="2147483732" r:id="rId8"/>
    <p:sldLayoutId id="2147483733" r:id="rId9"/>
    <p:sldLayoutId id="2147483736" r:id="rId10"/>
  </p:sldLayoutIdLst>
  <p:hf hdr="0" ftr="0" dt="0"/>
  <p:txStyles>
    <p:title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22" rtl="0" eaLnBrk="1" latinLnBrk="0" hangingPunct="1">
        <a:lnSpc>
          <a:spcPct val="90000"/>
        </a:lnSpc>
        <a:spcBef>
          <a:spcPts val="1001"/>
        </a:spcBef>
        <a:buFont typeface="Arial" panose="020B0604020202020204" pitchFamily="34" charset="0"/>
        <a:buNone/>
        <a:defRPr sz="2000" kern="1200">
          <a:solidFill>
            <a:srgbClr val="636466"/>
          </a:solidFill>
          <a:latin typeface="+mn-lt"/>
          <a:ea typeface="+mn-ea"/>
          <a:cs typeface="+mn-cs"/>
        </a:defRPr>
      </a:lvl1pPr>
      <a:lvl2pPr marL="457211" indent="0" algn="l" defTabSz="914422" rtl="0" eaLnBrk="1" latinLnBrk="0" hangingPunct="1">
        <a:lnSpc>
          <a:spcPct val="90000"/>
        </a:lnSpc>
        <a:spcBef>
          <a:spcPts val="500"/>
        </a:spcBef>
        <a:buFont typeface="Arial" panose="020B0604020202020204" pitchFamily="34" charset="0"/>
        <a:buNone/>
        <a:defRPr sz="2000" kern="1200">
          <a:solidFill>
            <a:srgbClr val="636466"/>
          </a:solidFill>
          <a:latin typeface="+mn-lt"/>
          <a:ea typeface="+mn-ea"/>
          <a:cs typeface="+mn-cs"/>
        </a:defRPr>
      </a:lvl2pPr>
      <a:lvl3pPr marL="914422" indent="0" algn="l" defTabSz="914422" rtl="0" eaLnBrk="1" latinLnBrk="0" hangingPunct="1">
        <a:lnSpc>
          <a:spcPct val="90000"/>
        </a:lnSpc>
        <a:spcBef>
          <a:spcPts val="500"/>
        </a:spcBef>
        <a:buFont typeface="Arial" panose="020B0604020202020204" pitchFamily="34" charset="0"/>
        <a:buNone/>
        <a:defRPr sz="2000" kern="1200">
          <a:solidFill>
            <a:srgbClr val="636466"/>
          </a:solidFill>
          <a:latin typeface="+mn-lt"/>
          <a:ea typeface="+mn-ea"/>
          <a:cs typeface="+mn-cs"/>
        </a:defRPr>
      </a:lvl3pPr>
      <a:lvl4pPr marL="1371635" indent="0" algn="l" defTabSz="914422" rtl="0" eaLnBrk="1" latinLnBrk="0" hangingPunct="1">
        <a:lnSpc>
          <a:spcPct val="90000"/>
        </a:lnSpc>
        <a:spcBef>
          <a:spcPts val="500"/>
        </a:spcBef>
        <a:buFont typeface="Arial" panose="020B0604020202020204" pitchFamily="34" charset="0"/>
        <a:buNone/>
        <a:defRPr sz="2000" kern="1200">
          <a:solidFill>
            <a:srgbClr val="636466"/>
          </a:solidFill>
          <a:latin typeface="+mn-lt"/>
          <a:ea typeface="+mn-ea"/>
          <a:cs typeface="+mn-cs"/>
        </a:defRPr>
      </a:lvl4pPr>
      <a:lvl5pPr marL="1828846" indent="0" algn="l" defTabSz="914422" rtl="0" eaLnBrk="1" latinLnBrk="0" hangingPunct="1">
        <a:lnSpc>
          <a:spcPct val="90000"/>
        </a:lnSpc>
        <a:spcBef>
          <a:spcPts val="500"/>
        </a:spcBef>
        <a:buFont typeface="Arial" panose="020B0604020202020204" pitchFamily="34" charset="0"/>
        <a:buNone/>
        <a:defRPr sz="2000" kern="1200">
          <a:solidFill>
            <a:srgbClr val="636466"/>
          </a:solidFill>
          <a:latin typeface="+mn-lt"/>
          <a:ea typeface="+mn-ea"/>
          <a:cs typeface="+mn-cs"/>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de-DE"/>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153" userDrawn="1">
          <p15:clr>
            <a:srgbClr val="F26B43"/>
          </p15:clr>
        </p15:guide>
        <p15:guide id="2" pos="574" userDrawn="1">
          <p15:clr>
            <a:srgbClr val="F26B43"/>
          </p15:clr>
        </p15:guide>
        <p15:guide id="5" orient="horz" pos="4088" userDrawn="1">
          <p15:clr>
            <a:srgbClr val="F26B43"/>
          </p15:clr>
        </p15:guide>
        <p15:guide id="6" orient="horz" pos="3770" userDrawn="1">
          <p15:clr>
            <a:srgbClr val="F26B43"/>
          </p15:clr>
        </p15:guide>
        <p15:guide id="7" orient="horz" pos="1094" userDrawn="1">
          <p15:clr>
            <a:srgbClr val="F26B43"/>
          </p15:clr>
        </p15:guide>
        <p15:guide id="8" orient="horz" pos="55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2BE487D-37E0-455B-835A-0617750DB514}"/>
              </a:ext>
            </a:extLst>
          </p:cNvPr>
          <p:cNvSpPr>
            <a:spLocks noGrp="1"/>
          </p:cNvSpPr>
          <p:nvPr>
            <p:ph type="title"/>
          </p:nvPr>
        </p:nvSpPr>
        <p:spPr>
          <a:xfrm>
            <a:off x="947739" y="905877"/>
            <a:ext cx="8804661" cy="619200"/>
          </a:xfrm>
          <a:prstGeom prst="rect">
            <a:avLst/>
          </a:prstGeom>
        </p:spPr>
        <p:txBody>
          <a:bodyPr vert="horz" lIns="0" tIns="45720" rIns="91440" bIns="45720" rtlCol="0" anchor="ctr">
            <a:normAutofit/>
          </a:bodyPr>
          <a:lstStyle/>
          <a:p>
            <a:r>
              <a:rPr lang="de-DE" err="1"/>
              <a:t>Subtitle</a:t>
            </a:r>
            <a:endParaRPr lang="de-CH"/>
          </a:p>
        </p:txBody>
      </p:sp>
      <p:sp>
        <p:nvSpPr>
          <p:cNvPr id="3" name="Textplatzhalter 2">
            <a:extLst>
              <a:ext uri="{FF2B5EF4-FFF2-40B4-BE49-F238E27FC236}">
                <a16:creationId xmlns:a16="http://schemas.microsoft.com/office/drawing/2014/main" id="{BAE62E99-A60C-4AE7-AEAE-46B0CCB620B9}"/>
              </a:ext>
            </a:extLst>
          </p:cNvPr>
          <p:cNvSpPr>
            <a:spLocks noGrp="1"/>
          </p:cNvSpPr>
          <p:nvPr>
            <p:ph type="body" idx="1"/>
          </p:nvPr>
        </p:nvSpPr>
        <p:spPr>
          <a:xfrm>
            <a:off x="947741" y="1736726"/>
            <a:ext cx="8820151" cy="4284662"/>
          </a:xfrm>
          <a:prstGeom prst="rect">
            <a:avLst/>
          </a:prstGeom>
        </p:spPr>
        <p:txBody>
          <a:bodyPr vert="horz" lIns="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Fußzeilenplatzhalter 4">
            <a:extLst>
              <a:ext uri="{FF2B5EF4-FFF2-40B4-BE49-F238E27FC236}">
                <a16:creationId xmlns:a16="http://schemas.microsoft.com/office/drawing/2014/main" id="{59DACEED-DA6A-4192-B699-D307605A7FC6}"/>
              </a:ext>
            </a:extLst>
          </p:cNvPr>
          <p:cNvSpPr>
            <a:spLocks noGrp="1"/>
          </p:cNvSpPr>
          <p:nvPr>
            <p:ph type="ftr" sz="quarter" idx="3"/>
          </p:nvPr>
        </p:nvSpPr>
        <p:spPr>
          <a:xfrm>
            <a:off x="5653092" y="6396031"/>
            <a:ext cx="4114800" cy="219587"/>
          </a:xfrm>
          <a:prstGeom prst="rect">
            <a:avLst/>
          </a:prstGeom>
        </p:spPr>
        <p:txBody>
          <a:bodyPr vert="horz" lIns="0" tIns="0" rIns="0" bIns="0" rtlCol="0" anchor="b"/>
          <a:lstStyle>
            <a:lvl1pPr algn="r">
              <a:defRPr sz="1200">
                <a:solidFill>
                  <a:schemeClr val="tx1">
                    <a:tint val="75000"/>
                  </a:schemeClr>
                </a:solidFill>
              </a:defRPr>
            </a:lvl1pPr>
          </a:lstStyle>
          <a:p>
            <a:endParaRPr lang="de-CH"/>
          </a:p>
        </p:txBody>
      </p:sp>
      <p:sp>
        <p:nvSpPr>
          <p:cNvPr id="7" name="Foliennummernplatzhalter 4">
            <a:extLst>
              <a:ext uri="{FF2B5EF4-FFF2-40B4-BE49-F238E27FC236}">
                <a16:creationId xmlns:a16="http://schemas.microsoft.com/office/drawing/2014/main" id="{2D740A06-A766-47B0-B05A-6BCC65B9195D}"/>
              </a:ext>
            </a:extLst>
          </p:cNvPr>
          <p:cNvSpPr>
            <a:spLocks noGrp="1"/>
          </p:cNvSpPr>
          <p:nvPr>
            <p:ph type="sldNum" sz="quarter" idx="4"/>
          </p:nvPr>
        </p:nvSpPr>
        <p:spPr>
          <a:xfrm>
            <a:off x="10404479" y="6379908"/>
            <a:ext cx="575084" cy="219587"/>
          </a:xfrm>
          <a:prstGeom prst="rect">
            <a:avLst/>
          </a:prstGeom>
        </p:spPr>
        <p:txBody>
          <a:bodyPr lIns="0" tIns="0" rIns="0" bIns="0" anchor="b"/>
          <a:lstStyle>
            <a:lvl1pPr algn="r">
              <a:defRPr sz="1200"/>
            </a:lvl1pPr>
          </a:lstStyle>
          <a:p>
            <a:fld id="{C3746AD4-5FE9-4CEC-82E7-6FBADADB0AB6}" type="slidenum">
              <a:rPr lang="de-CH" smtClean="0"/>
              <a:pPr/>
              <a:t>‹nº›</a:t>
            </a:fld>
            <a:endParaRPr lang="de-CH"/>
          </a:p>
        </p:txBody>
      </p:sp>
      <p:pic>
        <p:nvPicPr>
          <p:cNvPr id="9" name="Grafik 8" descr="Ein Bild, das Zeichnung enthält.&#10;&#10;Automatisch generierte Beschreibung">
            <a:extLst>
              <a:ext uri="{FF2B5EF4-FFF2-40B4-BE49-F238E27FC236}">
                <a16:creationId xmlns:a16="http://schemas.microsoft.com/office/drawing/2014/main" id="{6583EC04-7E4F-453B-8CCA-54448E559482}"/>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9510396" y="0"/>
            <a:ext cx="2681604" cy="2535936"/>
          </a:xfrm>
          <a:prstGeom prst="rect">
            <a:avLst/>
          </a:prstGeom>
        </p:spPr>
      </p:pic>
    </p:spTree>
    <p:extLst>
      <p:ext uri="{BB962C8B-B14F-4D97-AF65-F5344CB8AC3E}">
        <p14:creationId xmlns:p14="http://schemas.microsoft.com/office/powerpoint/2010/main" val="82903479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Lst>
  <p:hf hdr="0" ftr="0" dt="0"/>
  <p:txStyles>
    <p:title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22" rtl="0" eaLnBrk="1" latinLnBrk="0" hangingPunct="1">
        <a:lnSpc>
          <a:spcPct val="90000"/>
        </a:lnSpc>
        <a:spcBef>
          <a:spcPts val="1001"/>
        </a:spcBef>
        <a:buFont typeface="Arial" panose="020B0604020202020204" pitchFamily="34" charset="0"/>
        <a:buNone/>
        <a:defRPr sz="2000" kern="1200">
          <a:solidFill>
            <a:srgbClr val="636466"/>
          </a:solidFill>
          <a:latin typeface="+mn-lt"/>
          <a:ea typeface="+mn-ea"/>
          <a:cs typeface="+mn-cs"/>
        </a:defRPr>
      </a:lvl1pPr>
      <a:lvl2pPr marL="457211" indent="0" algn="l" defTabSz="914422" rtl="0" eaLnBrk="1" latinLnBrk="0" hangingPunct="1">
        <a:lnSpc>
          <a:spcPct val="90000"/>
        </a:lnSpc>
        <a:spcBef>
          <a:spcPts val="500"/>
        </a:spcBef>
        <a:buFont typeface="Arial" panose="020B0604020202020204" pitchFamily="34" charset="0"/>
        <a:buNone/>
        <a:defRPr sz="2000" kern="1200">
          <a:solidFill>
            <a:srgbClr val="636466"/>
          </a:solidFill>
          <a:latin typeface="+mn-lt"/>
          <a:ea typeface="+mn-ea"/>
          <a:cs typeface="+mn-cs"/>
        </a:defRPr>
      </a:lvl2pPr>
      <a:lvl3pPr marL="914422" indent="0" algn="l" defTabSz="914422" rtl="0" eaLnBrk="1" latinLnBrk="0" hangingPunct="1">
        <a:lnSpc>
          <a:spcPct val="90000"/>
        </a:lnSpc>
        <a:spcBef>
          <a:spcPts val="500"/>
        </a:spcBef>
        <a:buFont typeface="Arial" panose="020B0604020202020204" pitchFamily="34" charset="0"/>
        <a:buNone/>
        <a:defRPr sz="2000" kern="1200">
          <a:solidFill>
            <a:srgbClr val="636466"/>
          </a:solidFill>
          <a:latin typeface="+mn-lt"/>
          <a:ea typeface="+mn-ea"/>
          <a:cs typeface="+mn-cs"/>
        </a:defRPr>
      </a:lvl3pPr>
      <a:lvl4pPr marL="1371635" indent="0" algn="l" defTabSz="914422" rtl="0" eaLnBrk="1" latinLnBrk="0" hangingPunct="1">
        <a:lnSpc>
          <a:spcPct val="90000"/>
        </a:lnSpc>
        <a:spcBef>
          <a:spcPts val="500"/>
        </a:spcBef>
        <a:buFont typeface="Arial" panose="020B0604020202020204" pitchFamily="34" charset="0"/>
        <a:buNone/>
        <a:defRPr sz="2000" kern="1200">
          <a:solidFill>
            <a:srgbClr val="636466"/>
          </a:solidFill>
          <a:latin typeface="+mn-lt"/>
          <a:ea typeface="+mn-ea"/>
          <a:cs typeface="+mn-cs"/>
        </a:defRPr>
      </a:lvl4pPr>
      <a:lvl5pPr marL="1828846" indent="0" algn="l" defTabSz="914422" rtl="0" eaLnBrk="1" latinLnBrk="0" hangingPunct="1">
        <a:lnSpc>
          <a:spcPct val="90000"/>
        </a:lnSpc>
        <a:spcBef>
          <a:spcPts val="500"/>
        </a:spcBef>
        <a:buFont typeface="Arial" panose="020B0604020202020204" pitchFamily="34" charset="0"/>
        <a:buNone/>
        <a:defRPr sz="2000" kern="1200">
          <a:solidFill>
            <a:srgbClr val="636466"/>
          </a:solidFill>
          <a:latin typeface="+mn-lt"/>
          <a:ea typeface="+mn-ea"/>
          <a:cs typeface="+mn-cs"/>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de-DE"/>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153" userDrawn="1">
          <p15:clr>
            <a:srgbClr val="F26B43"/>
          </p15:clr>
        </p15:guide>
        <p15:guide id="2" pos="597" userDrawn="1">
          <p15:clr>
            <a:srgbClr val="F26B43"/>
          </p15:clr>
        </p15:guide>
        <p15:guide id="5" orient="horz" pos="3997" userDrawn="1">
          <p15:clr>
            <a:srgbClr val="F26B43"/>
          </p15:clr>
        </p15:guide>
        <p15:guide id="6" orient="horz" pos="3770" userDrawn="1">
          <p15:clr>
            <a:srgbClr val="F26B43"/>
          </p15:clr>
        </p15:guide>
        <p15:guide id="7" orient="horz" pos="1094" userDrawn="1">
          <p15:clr>
            <a:srgbClr val="F26B43"/>
          </p15:clr>
        </p15:guide>
        <p15:guide id="8" orient="horz" pos="550" userDrawn="1">
          <p15:clr>
            <a:srgbClr val="F26B43"/>
          </p15:clr>
        </p15:guide>
        <p15:guide id="9" pos="6555"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2BE487D-37E0-455B-835A-0617750DB514}"/>
              </a:ext>
            </a:extLst>
          </p:cNvPr>
          <p:cNvSpPr>
            <a:spLocks noGrp="1"/>
          </p:cNvSpPr>
          <p:nvPr>
            <p:ph type="title"/>
          </p:nvPr>
        </p:nvSpPr>
        <p:spPr>
          <a:xfrm>
            <a:off x="947741" y="905877"/>
            <a:ext cx="8790654" cy="619200"/>
          </a:xfrm>
          <a:prstGeom prst="rect">
            <a:avLst/>
          </a:prstGeom>
        </p:spPr>
        <p:txBody>
          <a:bodyPr vert="horz" lIns="0" tIns="45720" rIns="91440" bIns="45720" rtlCol="0" anchor="ctr">
            <a:noAutofit/>
          </a:bodyPr>
          <a:lstStyle/>
          <a:p>
            <a:r>
              <a:rPr lang="de-DE" err="1"/>
              <a:t>Subtitle</a:t>
            </a:r>
            <a:endParaRPr lang="de-CH"/>
          </a:p>
        </p:txBody>
      </p:sp>
      <p:sp>
        <p:nvSpPr>
          <p:cNvPr id="3" name="Textplatzhalter 2">
            <a:extLst>
              <a:ext uri="{FF2B5EF4-FFF2-40B4-BE49-F238E27FC236}">
                <a16:creationId xmlns:a16="http://schemas.microsoft.com/office/drawing/2014/main" id="{BAE62E99-A60C-4AE7-AEAE-46B0CCB620B9}"/>
              </a:ext>
            </a:extLst>
          </p:cNvPr>
          <p:cNvSpPr>
            <a:spLocks noGrp="1"/>
          </p:cNvSpPr>
          <p:nvPr>
            <p:ph type="body" idx="1"/>
          </p:nvPr>
        </p:nvSpPr>
        <p:spPr>
          <a:xfrm>
            <a:off x="947740" y="1736726"/>
            <a:ext cx="8820151" cy="4392612"/>
          </a:xfrm>
          <a:prstGeom prst="rect">
            <a:avLst/>
          </a:prstGeom>
        </p:spPr>
        <p:txBody>
          <a:bodyPr vert="horz" lIns="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Foliennummernplatzhalter 4">
            <a:extLst>
              <a:ext uri="{FF2B5EF4-FFF2-40B4-BE49-F238E27FC236}">
                <a16:creationId xmlns:a16="http://schemas.microsoft.com/office/drawing/2014/main" id="{2D740A06-A766-47B0-B05A-6BCC65B9195D}"/>
              </a:ext>
            </a:extLst>
          </p:cNvPr>
          <p:cNvSpPr>
            <a:spLocks noGrp="1"/>
          </p:cNvSpPr>
          <p:nvPr>
            <p:ph type="sldNum" sz="quarter" idx="4"/>
          </p:nvPr>
        </p:nvSpPr>
        <p:spPr>
          <a:xfrm>
            <a:off x="10417176" y="6129340"/>
            <a:ext cx="575084" cy="219587"/>
          </a:xfrm>
          <a:prstGeom prst="rect">
            <a:avLst/>
          </a:prstGeom>
        </p:spPr>
        <p:txBody>
          <a:bodyPr lIns="0" tIns="0" rIns="0" bIns="0" anchor="b"/>
          <a:lstStyle>
            <a:lvl1pPr algn="r">
              <a:defRPr sz="1200"/>
            </a:lvl1pPr>
          </a:lstStyle>
          <a:p>
            <a:fld id="{C3746AD4-5FE9-4CEC-82E7-6FBADADB0AB6}" type="slidenum">
              <a:rPr lang="de-CH" smtClean="0"/>
              <a:pPr/>
              <a:t>‹nº›</a:t>
            </a:fld>
            <a:endParaRPr lang="de-CH"/>
          </a:p>
        </p:txBody>
      </p:sp>
      <p:pic>
        <p:nvPicPr>
          <p:cNvPr id="5" name="Grafik 4" descr="Ein Bild, das Lampe, Uhr enthält.&#10;&#10;Automatisch generierte Beschreibung">
            <a:extLst>
              <a:ext uri="{FF2B5EF4-FFF2-40B4-BE49-F238E27FC236}">
                <a16:creationId xmlns:a16="http://schemas.microsoft.com/office/drawing/2014/main" id="{6863A081-AAF8-4E35-8DC9-0111E04B5EDB}"/>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a:stretch/>
        </p:blipFill>
        <p:spPr>
          <a:xfrm>
            <a:off x="10417178" y="2"/>
            <a:ext cx="1774825" cy="5229225"/>
          </a:xfrm>
          <a:prstGeom prst="rect">
            <a:avLst/>
          </a:prstGeom>
        </p:spPr>
      </p:pic>
    </p:spTree>
    <p:extLst>
      <p:ext uri="{BB962C8B-B14F-4D97-AF65-F5344CB8AC3E}">
        <p14:creationId xmlns:p14="http://schemas.microsoft.com/office/powerpoint/2010/main" val="457143484"/>
      </p:ext>
    </p:extLst>
  </p:cSld>
  <p:clrMap bg1="lt1" tx1="dk1" bg2="lt2" tx2="dk2" accent1="accent1" accent2="accent2" accent3="accent3" accent4="accent4" accent5="accent5" accent6="accent6" hlink="hlink" folHlink="folHlink"/>
  <p:sldLayoutIdLst>
    <p:sldLayoutId id="2147483713" r:id="rId1"/>
    <p:sldLayoutId id="2147483722" r:id="rId2"/>
    <p:sldLayoutId id="2147483714" r:id="rId3"/>
    <p:sldLayoutId id="2147483715" r:id="rId4"/>
    <p:sldLayoutId id="2147483716" r:id="rId5"/>
  </p:sldLayoutIdLst>
  <p:hf hdr="0" ftr="0" dt="0"/>
  <p:txStyles>
    <p:title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22" rtl="0" eaLnBrk="1" latinLnBrk="0" hangingPunct="1">
        <a:lnSpc>
          <a:spcPct val="90000"/>
        </a:lnSpc>
        <a:spcBef>
          <a:spcPts val="1001"/>
        </a:spcBef>
        <a:buFont typeface="Arial" panose="020B0604020202020204" pitchFamily="34" charset="0"/>
        <a:buNone/>
        <a:defRPr sz="2000" kern="1200">
          <a:solidFill>
            <a:srgbClr val="636466"/>
          </a:solidFill>
          <a:latin typeface="+mn-lt"/>
          <a:ea typeface="+mn-ea"/>
          <a:cs typeface="+mn-cs"/>
        </a:defRPr>
      </a:lvl1pPr>
      <a:lvl2pPr marL="457211" indent="0" algn="l" defTabSz="914422" rtl="0" eaLnBrk="1" latinLnBrk="0" hangingPunct="1">
        <a:lnSpc>
          <a:spcPct val="90000"/>
        </a:lnSpc>
        <a:spcBef>
          <a:spcPts val="500"/>
        </a:spcBef>
        <a:buFont typeface="Arial" panose="020B0604020202020204" pitchFamily="34" charset="0"/>
        <a:buNone/>
        <a:defRPr sz="2000" kern="1200">
          <a:solidFill>
            <a:srgbClr val="636466"/>
          </a:solidFill>
          <a:latin typeface="+mn-lt"/>
          <a:ea typeface="+mn-ea"/>
          <a:cs typeface="+mn-cs"/>
        </a:defRPr>
      </a:lvl2pPr>
      <a:lvl3pPr marL="914422" indent="0" algn="l" defTabSz="914422" rtl="0" eaLnBrk="1" latinLnBrk="0" hangingPunct="1">
        <a:lnSpc>
          <a:spcPct val="90000"/>
        </a:lnSpc>
        <a:spcBef>
          <a:spcPts val="500"/>
        </a:spcBef>
        <a:buFont typeface="Arial" panose="020B0604020202020204" pitchFamily="34" charset="0"/>
        <a:buNone/>
        <a:defRPr sz="2000" kern="1200">
          <a:solidFill>
            <a:srgbClr val="636466"/>
          </a:solidFill>
          <a:latin typeface="+mn-lt"/>
          <a:ea typeface="+mn-ea"/>
          <a:cs typeface="+mn-cs"/>
        </a:defRPr>
      </a:lvl3pPr>
      <a:lvl4pPr marL="1371635" indent="0" algn="l" defTabSz="914422" rtl="0" eaLnBrk="1" latinLnBrk="0" hangingPunct="1">
        <a:lnSpc>
          <a:spcPct val="90000"/>
        </a:lnSpc>
        <a:spcBef>
          <a:spcPts val="500"/>
        </a:spcBef>
        <a:buFont typeface="Arial" panose="020B0604020202020204" pitchFamily="34" charset="0"/>
        <a:buNone/>
        <a:defRPr sz="2000" kern="1200">
          <a:solidFill>
            <a:srgbClr val="636466"/>
          </a:solidFill>
          <a:latin typeface="+mn-lt"/>
          <a:ea typeface="+mn-ea"/>
          <a:cs typeface="+mn-cs"/>
        </a:defRPr>
      </a:lvl4pPr>
      <a:lvl5pPr marL="1828846" indent="0" algn="l" defTabSz="914422" rtl="0" eaLnBrk="1" latinLnBrk="0" hangingPunct="1">
        <a:lnSpc>
          <a:spcPct val="90000"/>
        </a:lnSpc>
        <a:spcBef>
          <a:spcPts val="500"/>
        </a:spcBef>
        <a:buFont typeface="Arial" panose="020B0604020202020204" pitchFamily="34" charset="0"/>
        <a:buNone/>
        <a:defRPr sz="2000" kern="1200">
          <a:solidFill>
            <a:srgbClr val="636466"/>
          </a:solidFill>
          <a:latin typeface="+mn-lt"/>
          <a:ea typeface="+mn-ea"/>
          <a:cs typeface="+mn-cs"/>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de-DE"/>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153" userDrawn="1">
          <p15:clr>
            <a:srgbClr val="F26B43"/>
          </p15:clr>
        </p15:guide>
        <p15:guide id="2" pos="597" userDrawn="1">
          <p15:clr>
            <a:srgbClr val="F26B43"/>
          </p15:clr>
        </p15:guide>
        <p15:guide id="5" orient="horz" pos="3861" userDrawn="1">
          <p15:clr>
            <a:srgbClr val="F26B43"/>
          </p15:clr>
        </p15:guide>
        <p15:guide id="6" orient="horz" pos="3589" userDrawn="1">
          <p15:clr>
            <a:srgbClr val="F26B43"/>
          </p15:clr>
        </p15:guide>
        <p15:guide id="7" orient="horz" pos="1094" userDrawn="1">
          <p15:clr>
            <a:srgbClr val="F26B43"/>
          </p15:clr>
        </p15:guide>
        <p15:guide id="8" orient="horz" pos="550" userDrawn="1">
          <p15:clr>
            <a:srgbClr val="F26B43"/>
          </p15:clr>
        </p15:guide>
        <p15:guide id="9" pos="6562"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2BE487D-37E0-455B-835A-0617750DB514}"/>
              </a:ext>
            </a:extLst>
          </p:cNvPr>
          <p:cNvSpPr>
            <a:spLocks noGrp="1"/>
          </p:cNvSpPr>
          <p:nvPr>
            <p:ph type="title"/>
          </p:nvPr>
        </p:nvSpPr>
        <p:spPr>
          <a:xfrm>
            <a:off x="947741" y="905876"/>
            <a:ext cx="8790654" cy="632991"/>
          </a:xfrm>
          <a:prstGeom prst="rect">
            <a:avLst/>
          </a:prstGeom>
        </p:spPr>
        <p:txBody>
          <a:bodyPr vert="horz" lIns="0" tIns="45720" rIns="91440" bIns="45720" rtlCol="0" anchor="ctr">
            <a:normAutofit/>
          </a:bodyPr>
          <a:lstStyle/>
          <a:p>
            <a:r>
              <a:rPr lang="de-DE" err="1"/>
              <a:t>Subtitle</a:t>
            </a:r>
            <a:endParaRPr lang="de-CH"/>
          </a:p>
        </p:txBody>
      </p:sp>
      <p:sp>
        <p:nvSpPr>
          <p:cNvPr id="3" name="Textplatzhalter 2">
            <a:extLst>
              <a:ext uri="{FF2B5EF4-FFF2-40B4-BE49-F238E27FC236}">
                <a16:creationId xmlns:a16="http://schemas.microsoft.com/office/drawing/2014/main" id="{BAE62E99-A60C-4AE7-AEAE-46B0CCB620B9}"/>
              </a:ext>
            </a:extLst>
          </p:cNvPr>
          <p:cNvSpPr>
            <a:spLocks noGrp="1"/>
          </p:cNvSpPr>
          <p:nvPr>
            <p:ph type="body" idx="1"/>
          </p:nvPr>
        </p:nvSpPr>
        <p:spPr>
          <a:xfrm>
            <a:off x="947740" y="1736726"/>
            <a:ext cx="8820151" cy="4392612"/>
          </a:xfrm>
          <a:prstGeom prst="rect">
            <a:avLst/>
          </a:prstGeom>
        </p:spPr>
        <p:txBody>
          <a:bodyPr vert="horz" lIns="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Foliennummernplatzhalter 4">
            <a:extLst>
              <a:ext uri="{FF2B5EF4-FFF2-40B4-BE49-F238E27FC236}">
                <a16:creationId xmlns:a16="http://schemas.microsoft.com/office/drawing/2014/main" id="{2D740A06-A766-47B0-B05A-6BCC65B9195D}"/>
              </a:ext>
            </a:extLst>
          </p:cNvPr>
          <p:cNvSpPr>
            <a:spLocks noGrp="1"/>
          </p:cNvSpPr>
          <p:nvPr>
            <p:ph type="sldNum" sz="quarter" idx="4"/>
          </p:nvPr>
        </p:nvSpPr>
        <p:spPr>
          <a:xfrm>
            <a:off x="10417176" y="6129340"/>
            <a:ext cx="575084" cy="219587"/>
          </a:xfrm>
          <a:prstGeom prst="rect">
            <a:avLst/>
          </a:prstGeom>
        </p:spPr>
        <p:txBody>
          <a:bodyPr lIns="0" tIns="0" rIns="0" bIns="0" anchor="b"/>
          <a:lstStyle>
            <a:lvl1pPr algn="r">
              <a:defRPr sz="1200"/>
            </a:lvl1pPr>
          </a:lstStyle>
          <a:p>
            <a:fld id="{C3746AD4-5FE9-4CEC-82E7-6FBADADB0AB6}" type="slidenum">
              <a:rPr lang="de-CH" smtClean="0"/>
              <a:pPr/>
              <a:t>‹nº›</a:t>
            </a:fld>
            <a:endParaRPr lang="de-CH"/>
          </a:p>
        </p:txBody>
      </p:sp>
      <p:pic>
        <p:nvPicPr>
          <p:cNvPr id="6" name="Grafik 5" descr="Ein Bild, das Messer enthält.&#10;&#10;Automatisch generierte Beschreibung">
            <a:extLst>
              <a:ext uri="{FF2B5EF4-FFF2-40B4-BE49-F238E27FC236}">
                <a16:creationId xmlns:a16="http://schemas.microsoft.com/office/drawing/2014/main" id="{C8BA8215-10AA-4901-8CCA-80C44E0C0DED}"/>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10387681" y="0"/>
            <a:ext cx="1804322" cy="6858000"/>
          </a:xfrm>
          <a:prstGeom prst="rect">
            <a:avLst/>
          </a:prstGeom>
        </p:spPr>
      </p:pic>
    </p:spTree>
    <p:extLst>
      <p:ext uri="{BB962C8B-B14F-4D97-AF65-F5344CB8AC3E}">
        <p14:creationId xmlns:p14="http://schemas.microsoft.com/office/powerpoint/2010/main" val="4253492181"/>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Lst>
  <p:hf hdr="0" ftr="0" dt="0"/>
  <p:txStyles>
    <p:title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22" rtl="0" eaLnBrk="1" latinLnBrk="0" hangingPunct="1">
        <a:lnSpc>
          <a:spcPct val="90000"/>
        </a:lnSpc>
        <a:spcBef>
          <a:spcPts val="1001"/>
        </a:spcBef>
        <a:buFont typeface="Arial" panose="020B0604020202020204" pitchFamily="34" charset="0"/>
        <a:buNone/>
        <a:defRPr sz="2000" kern="1200">
          <a:solidFill>
            <a:srgbClr val="636466"/>
          </a:solidFill>
          <a:latin typeface="+mn-lt"/>
          <a:ea typeface="+mn-ea"/>
          <a:cs typeface="+mn-cs"/>
        </a:defRPr>
      </a:lvl1pPr>
      <a:lvl2pPr marL="457211" indent="0" algn="l" defTabSz="914422" rtl="0" eaLnBrk="1" latinLnBrk="0" hangingPunct="1">
        <a:lnSpc>
          <a:spcPct val="90000"/>
        </a:lnSpc>
        <a:spcBef>
          <a:spcPts val="500"/>
        </a:spcBef>
        <a:buFont typeface="Arial" panose="020B0604020202020204" pitchFamily="34" charset="0"/>
        <a:buNone/>
        <a:defRPr sz="2000" kern="1200">
          <a:solidFill>
            <a:srgbClr val="636466"/>
          </a:solidFill>
          <a:latin typeface="+mn-lt"/>
          <a:ea typeface="+mn-ea"/>
          <a:cs typeface="+mn-cs"/>
        </a:defRPr>
      </a:lvl2pPr>
      <a:lvl3pPr marL="914422" indent="0" algn="l" defTabSz="914422" rtl="0" eaLnBrk="1" latinLnBrk="0" hangingPunct="1">
        <a:lnSpc>
          <a:spcPct val="90000"/>
        </a:lnSpc>
        <a:spcBef>
          <a:spcPts val="500"/>
        </a:spcBef>
        <a:buFont typeface="Arial" panose="020B0604020202020204" pitchFamily="34" charset="0"/>
        <a:buNone/>
        <a:defRPr sz="2000" kern="1200">
          <a:solidFill>
            <a:srgbClr val="636466"/>
          </a:solidFill>
          <a:latin typeface="+mn-lt"/>
          <a:ea typeface="+mn-ea"/>
          <a:cs typeface="+mn-cs"/>
        </a:defRPr>
      </a:lvl3pPr>
      <a:lvl4pPr marL="1371635" indent="0" algn="l" defTabSz="914422" rtl="0" eaLnBrk="1" latinLnBrk="0" hangingPunct="1">
        <a:lnSpc>
          <a:spcPct val="90000"/>
        </a:lnSpc>
        <a:spcBef>
          <a:spcPts val="500"/>
        </a:spcBef>
        <a:buFont typeface="Arial" panose="020B0604020202020204" pitchFamily="34" charset="0"/>
        <a:buNone/>
        <a:defRPr sz="2000" kern="1200">
          <a:solidFill>
            <a:srgbClr val="636466"/>
          </a:solidFill>
          <a:latin typeface="+mn-lt"/>
          <a:ea typeface="+mn-ea"/>
          <a:cs typeface="+mn-cs"/>
        </a:defRPr>
      </a:lvl4pPr>
      <a:lvl5pPr marL="1828846" indent="0" algn="l" defTabSz="914422" rtl="0" eaLnBrk="1" latinLnBrk="0" hangingPunct="1">
        <a:lnSpc>
          <a:spcPct val="90000"/>
        </a:lnSpc>
        <a:spcBef>
          <a:spcPts val="500"/>
        </a:spcBef>
        <a:buFont typeface="Arial" panose="020B0604020202020204" pitchFamily="34" charset="0"/>
        <a:buNone/>
        <a:defRPr sz="2000" kern="1200">
          <a:solidFill>
            <a:srgbClr val="636466"/>
          </a:solidFill>
          <a:latin typeface="+mn-lt"/>
          <a:ea typeface="+mn-ea"/>
          <a:cs typeface="+mn-cs"/>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de-DE"/>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153" userDrawn="1">
          <p15:clr>
            <a:srgbClr val="F26B43"/>
          </p15:clr>
        </p15:guide>
        <p15:guide id="2" pos="597" userDrawn="1">
          <p15:clr>
            <a:srgbClr val="F26B43"/>
          </p15:clr>
        </p15:guide>
        <p15:guide id="5" orient="horz" pos="3861" userDrawn="1">
          <p15:clr>
            <a:srgbClr val="F26B43"/>
          </p15:clr>
        </p15:guide>
        <p15:guide id="7" orient="horz" pos="1094" userDrawn="1">
          <p15:clr>
            <a:srgbClr val="F26B43"/>
          </p15:clr>
        </p15:guide>
        <p15:guide id="8" orient="horz" pos="550" userDrawn="1">
          <p15:clr>
            <a:srgbClr val="F26B43"/>
          </p15:clr>
        </p15:guide>
        <p15:guide id="9" pos="6562"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2BE487D-37E0-455B-835A-0617750DB514}"/>
              </a:ext>
            </a:extLst>
          </p:cNvPr>
          <p:cNvSpPr>
            <a:spLocks noGrp="1"/>
          </p:cNvSpPr>
          <p:nvPr>
            <p:ph type="title"/>
          </p:nvPr>
        </p:nvSpPr>
        <p:spPr>
          <a:xfrm>
            <a:off x="947741" y="905877"/>
            <a:ext cx="8790654" cy="619200"/>
          </a:xfrm>
          <a:prstGeom prst="rect">
            <a:avLst/>
          </a:prstGeom>
        </p:spPr>
        <p:txBody>
          <a:bodyPr vert="horz" lIns="0" tIns="45720" rIns="91440" bIns="45720" rtlCol="0" anchor="ctr">
            <a:noAutofit/>
          </a:bodyPr>
          <a:lstStyle/>
          <a:p>
            <a:r>
              <a:rPr lang="de-DE" err="1"/>
              <a:t>Subtitle</a:t>
            </a:r>
            <a:endParaRPr lang="de-CH"/>
          </a:p>
        </p:txBody>
      </p:sp>
      <p:sp>
        <p:nvSpPr>
          <p:cNvPr id="3" name="Textplatzhalter 2">
            <a:extLst>
              <a:ext uri="{FF2B5EF4-FFF2-40B4-BE49-F238E27FC236}">
                <a16:creationId xmlns:a16="http://schemas.microsoft.com/office/drawing/2014/main" id="{BAE62E99-A60C-4AE7-AEAE-46B0CCB620B9}"/>
              </a:ext>
            </a:extLst>
          </p:cNvPr>
          <p:cNvSpPr>
            <a:spLocks noGrp="1"/>
          </p:cNvSpPr>
          <p:nvPr>
            <p:ph type="body" idx="1"/>
          </p:nvPr>
        </p:nvSpPr>
        <p:spPr>
          <a:xfrm>
            <a:off x="947741" y="1736727"/>
            <a:ext cx="8820151" cy="4248149"/>
          </a:xfrm>
          <a:prstGeom prst="rect">
            <a:avLst/>
          </a:prstGeom>
        </p:spPr>
        <p:txBody>
          <a:bodyPr vert="horz" lIns="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Fußzeilenplatzhalter 4">
            <a:extLst>
              <a:ext uri="{FF2B5EF4-FFF2-40B4-BE49-F238E27FC236}">
                <a16:creationId xmlns:a16="http://schemas.microsoft.com/office/drawing/2014/main" id="{59DACEED-DA6A-4192-B699-D307605A7FC6}"/>
              </a:ext>
            </a:extLst>
          </p:cNvPr>
          <p:cNvSpPr>
            <a:spLocks noGrp="1"/>
          </p:cNvSpPr>
          <p:nvPr>
            <p:ph type="ftr" sz="quarter" idx="3"/>
          </p:nvPr>
        </p:nvSpPr>
        <p:spPr>
          <a:xfrm>
            <a:off x="5623596" y="6266749"/>
            <a:ext cx="4114800" cy="219587"/>
          </a:xfrm>
          <a:prstGeom prst="rect">
            <a:avLst/>
          </a:prstGeom>
        </p:spPr>
        <p:txBody>
          <a:bodyPr vert="horz" lIns="0" tIns="0" rIns="0" bIns="0" rtlCol="0" anchor="b"/>
          <a:lstStyle>
            <a:lvl1pPr algn="r">
              <a:defRPr sz="1200">
                <a:solidFill>
                  <a:schemeClr val="tx1">
                    <a:tint val="75000"/>
                  </a:schemeClr>
                </a:solidFill>
              </a:defRPr>
            </a:lvl1pPr>
          </a:lstStyle>
          <a:p>
            <a:endParaRPr lang="de-CH"/>
          </a:p>
        </p:txBody>
      </p:sp>
      <p:pic>
        <p:nvPicPr>
          <p:cNvPr id="8" name="Grafik 7">
            <a:extLst>
              <a:ext uri="{FF2B5EF4-FFF2-40B4-BE49-F238E27FC236}">
                <a16:creationId xmlns:a16="http://schemas.microsoft.com/office/drawing/2014/main" id="{5D18046B-8C87-428A-8348-FE01CAE14A18}"/>
              </a:ext>
            </a:extLst>
          </p:cNvPr>
          <p:cNvPicPr>
            <a:picLocks noChangeAspect="1"/>
          </p:cNvPicPr>
          <p:nvPr userDrawn="1"/>
        </p:nvPicPr>
        <p:blipFill rotWithShape="1">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p:blipFill>
        <p:spPr>
          <a:xfrm>
            <a:off x="823996" y="5948517"/>
            <a:ext cx="1779639" cy="658762"/>
          </a:xfrm>
          <a:prstGeom prst="rect">
            <a:avLst/>
          </a:prstGeom>
        </p:spPr>
      </p:pic>
    </p:spTree>
    <p:extLst>
      <p:ext uri="{BB962C8B-B14F-4D97-AF65-F5344CB8AC3E}">
        <p14:creationId xmlns:p14="http://schemas.microsoft.com/office/powerpoint/2010/main" val="1325237393"/>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Lst>
  <p:hf hdr="0" ftr="0" dt="0"/>
  <p:txStyles>
    <p:title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914422" rtl="0" eaLnBrk="1" latinLnBrk="0" hangingPunct="1">
        <a:lnSpc>
          <a:spcPct val="90000"/>
        </a:lnSpc>
        <a:spcBef>
          <a:spcPts val="1001"/>
        </a:spcBef>
        <a:buFont typeface="Arial" panose="020B0604020202020204" pitchFamily="34" charset="0"/>
        <a:buNone/>
        <a:defRPr sz="2000" kern="1200">
          <a:solidFill>
            <a:srgbClr val="636466"/>
          </a:solidFill>
          <a:latin typeface="+mn-lt"/>
          <a:ea typeface="+mn-ea"/>
          <a:cs typeface="+mn-cs"/>
        </a:defRPr>
      </a:lvl1pPr>
      <a:lvl2pPr marL="457211" indent="0" algn="l" defTabSz="914422" rtl="0" eaLnBrk="1" latinLnBrk="0" hangingPunct="1">
        <a:lnSpc>
          <a:spcPct val="90000"/>
        </a:lnSpc>
        <a:spcBef>
          <a:spcPts val="500"/>
        </a:spcBef>
        <a:buFont typeface="Arial" panose="020B0604020202020204" pitchFamily="34" charset="0"/>
        <a:buNone/>
        <a:defRPr sz="2000" kern="1200">
          <a:solidFill>
            <a:srgbClr val="636466"/>
          </a:solidFill>
          <a:latin typeface="+mn-lt"/>
          <a:ea typeface="+mn-ea"/>
          <a:cs typeface="+mn-cs"/>
        </a:defRPr>
      </a:lvl2pPr>
      <a:lvl3pPr marL="914422" indent="0" algn="l" defTabSz="914422" rtl="0" eaLnBrk="1" latinLnBrk="0" hangingPunct="1">
        <a:lnSpc>
          <a:spcPct val="90000"/>
        </a:lnSpc>
        <a:spcBef>
          <a:spcPts val="500"/>
        </a:spcBef>
        <a:buFont typeface="Arial" panose="020B0604020202020204" pitchFamily="34" charset="0"/>
        <a:buNone/>
        <a:defRPr sz="2000" kern="1200">
          <a:solidFill>
            <a:srgbClr val="636466"/>
          </a:solidFill>
          <a:latin typeface="+mn-lt"/>
          <a:ea typeface="+mn-ea"/>
          <a:cs typeface="+mn-cs"/>
        </a:defRPr>
      </a:lvl3pPr>
      <a:lvl4pPr marL="1371635" indent="0" algn="l" defTabSz="914422" rtl="0" eaLnBrk="1" latinLnBrk="0" hangingPunct="1">
        <a:lnSpc>
          <a:spcPct val="90000"/>
        </a:lnSpc>
        <a:spcBef>
          <a:spcPts val="500"/>
        </a:spcBef>
        <a:buFont typeface="Arial" panose="020B0604020202020204" pitchFamily="34" charset="0"/>
        <a:buNone/>
        <a:defRPr sz="2000" kern="1200">
          <a:solidFill>
            <a:srgbClr val="636466"/>
          </a:solidFill>
          <a:latin typeface="+mn-lt"/>
          <a:ea typeface="+mn-ea"/>
          <a:cs typeface="+mn-cs"/>
        </a:defRPr>
      </a:lvl4pPr>
      <a:lvl5pPr marL="1828846" indent="0" algn="l" defTabSz="914422" rtl="0" eaLnBrk="1" latinLnBrk="0" hangingPunct="1">
        <a:lnSpc>
          <a:spcPct val="90000"/>
        </a:lnSpc>
        <a:spcBef>
          <a:spcPts val="500"/>
        </a:spcBef>
        <a:buFont typeface="Arial" panose="020B0604020202020204" pitchFamily="34" charset="0"/>
        <a:buNone/>
        <a:defRPr sz="2000" kern="1200">
          <a:solidFill>
            <a:srgbClr val="636466"/>
          </a:solidFill>
          <a:latin typeface="+mn-lt"/>
          <a:ea typeface="+mn-ea"/>
          <a:cs typeface="+mn-cs"/>
        </a:defRPr>
      </a:lvl5pPr>
      <a:lvl6pPr marL="2514664"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75"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86"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97" indent="-228607" algn="l" defTabSz="914422"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de-DE"/>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153" userDrawn="1">
          <p15:clr>
            <a:srgbClr val="F26B43"/>
          </p15:clr>
        </p15:guide>
        <p15:guide id="2" pos="597" userDrawn="1">
          <p15:clr>
            <a:srgbClr val="F26B43"/>
          </p15:clr>
        </p15:guide>
        <p15:guide id="5" orient="horz" pos="3770" userDrawn="1">
          <p15:clr>
            <a:srgbClr val="F26B43"/>
          </p15:clr>
        </p15:guide>
        <p15:guide id="7" orient="horz" pos="1094" userDrawn="1">
          <p15:clr>
            <a:srgbClr val="F26B43"/>
          </p15:clr>
        </p15:guide>
        <p15:guide id="8" orient="horz" pos="550" userDrawn="1">
          <p15:clr>
            <a:srgbClr val="F26B43"/>
          </p15:clr>
        </p15:guide>
        <p15:guide id="9" orient="horz" pos="40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6.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hyperlink" Target="https://orcid.org/0000-0003-0423-3242"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jpg"/><Relationship Id="rId7"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4.png"/><Relationship Id="rId7" Type="http://schemas.openxmlformats.org/officeDocument/2006/relationships/image" Target="../media/image89.png"/><Relationship Id="rId2" Type="http://schemas.openxmlformats.org/officeDocument/2006/relationships/notesSlide" Target="../notesSlides/notesSlide40.xml"/><Relationship Id="rId1" Type="http://schemas.openxmlformats.org/officeDocument/2006/relationships/slideLayout" Target="../slideLayouts/slideLayout10.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5.png"/><Relationship Id="rId9" Type="http://schemas.openxmlformats.org/officeDocument/2006/relationships/image" Target="../media/image91.png"/></Relationships>
</file>

<file path=ppt/slides/_rels/slide41.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4.png"/><Relationship Id="rId7"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10.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5.png"/><Relationship Id="rId9" Type="http://schemas.openxmlformats.org/officeDocument/2006/relationships/image" Target="../media/image93.png"/></Relationships>
</file>

<file path=ppt/slides/_rels/slide42.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image" Target="../media/image84.png"/><Relationship Id="rId7"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10.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5.png"/><Relationship Id="rId9" Type="http://schemas.openxmlformats.org/officeDocument/2006/relationships/image" Target="../media/image91.png"/></Relationships>
</file>

<file path=ppt/slides/_rels/slide43.xml.rels><?xml version="1.0" encoding="UTF-8" standalone="yes"?>
<Relationships xmlns="http://schemas.openxmlformats.org/package/2006/relationships"><Relationship Id="rId8" Type="http://schemas.openxmlformats.org/officeDocument/2006/relationships/hyperlink" Target="https://vimeo.com/97150912" TargetMode="External"/><Relationship Id="rId3" Type="http://schemas.openxmlformats.org/officeDocument/2006/relationships/hyperlink" Target="https://info.orcid.org/pt/pesquisadores/" TargetMode="External"/><Relationship Id="rId7" Type="http://schemas.openxmlformats.org/officeDocument/2006/relationships/hyperlink" Target="https://youtu.be/EKxLlxsP6LM?si=N6k8Zdr3Hq0SSubb"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hyperlink" Target="https://info.orcid.org/pt/pesquisador-faq/" TargetMode="External"/><Relationship Id="rId11" Type="http://schemas.openxmlformats.org/officeDocument/2006/relationships/image" Target="../media/image11.png"/><Relationship Id="rId5" Type="http://schemas.openxmlformats.org/officeDocument/2006/relationships/hyperlink" Target="https://vimeo.com/orcidvideos" TargetMode="External"/><Relationship Id="rId10" Type="http://schemas.openxmlformats.org/officeDocument/2006/relationships/hyperlink" Target="https://docs.google.com/presentation/d/1JyVzKvKjKsbPr5TJsBFTnyE5MOg2aNJZ0CURbman5XE/edit#slide=id.g11092cf94d8_0_55" TargetMode="External"/><Relationship Id="rId4" Type="http://schemas.openxmlformats.org/officeDocument/2006/relationships/hyperlink" Target="https://www.btu.unesp.br/#!/sobre/biblioteca/biblio-ensina356/" TargetMode="External"/><Relationship Id="rId9" Type="http://schemas.openxmlformats.org/officeDocument/2006/relationships/hyperlink" Target="https://info.orcid.org/pt/recursos-de-divulga%C3%A7%C3%A3o/"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www.instagram.com/pro.victor.carvalhos/"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hyperlink" Target="https://www.linkedin.com/in/victor-da-silva-carvalho-89ab2724/" TargetMode="External"/><Relationship Id="rId4" Type="http://schemas.openxmlformats.org/officeDocument/2006/relationships/image" Target="../media/image95.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58FC3F5E-04D8-46EB-ADE3-DC621D33A918}"/>
              </a:ext>
            </a:extLst>
          </p:cNvPr>
          <p:cNvSpPr/>
          <p:nvPr/>
        </p:nvSpPr>
        <p:spPr>
          <a:xfrm>
            <a:off x="233916" y="6007395"/>
            <a:ext cx="3115339" cy="584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p>
        </p:txBody>
      </p:sp>
      <p:pic>
        <p:nvPicPr>
          <p:cNvPr id="1026" name="Picture 2">
            <a:extLst>
              <a:ext uri="{FF2B5EF4-FFF2-40B4-BE49-F238E27FC236}">
                <a16:creationId xmlns:a16="http://schemas.microsoft.com/office/drawing/2014/main" id="{AF000598-473C-D32A-CFD9-6966E77B5E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124" y="1892641"/>
            <a:ext cx="6567989" cy="2348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098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1B282FA4-CD01-F846-9E48-BC76C5947226}"/>
              </a:ext>
            </a:extLst>
          </p:cNvPr>
          <p:cNvPicPr>
            <a:picLocks noChangeAspect="1"/>
          </p:cNvPicPr>
          <p:nvPr/>
        </p:nvPicPr>
        <p:blipFill>
          <a:blip r:embed="rId3"/>
          <a:stretch>
            <a:fillRect/>
          </a:stretch>
        </p:blipFill>
        <p:spPr>
          <a:xfrm>
            <a:off x="657913" y="651831"/>
            <a:ext cx="9620250" cy="5334000"/>
          </a:xfrm>
          <a:prstGeom prst="rect">
            <a:avLst/>
          </a:prstGeom>
        </p:spPr>
      </p:pic>
      <p:sp>
        <p:nvSpPr>
          <p:cNvPr id="7" name="Retângulo: Cantos Arredondados 6">
            <a:extLst>
              <a:ext uri="{FF2B5EF4-FFF2-40B4-BE49-F238E27FC236}">
                <a16:creationId xmlns:a16="http://schemas.microsoft.com/office/drawing/2014/main" id="{664ED710-BC0B-C45E-6E19-7E0DBD9E9045}"/>
              </a:ext>
            </a:extLst>
          </p:cNvPr>
          <p:cNvSpPr/>
          <p:nvPr/>
        </p:nvSpPr>
        <p:spPr>
          <a:xfrm>
            <a:off x="361506" y="2094613"/>
            <a:ext cx="4986671" cy="2126513"/>
          </a:xfrm>
          <a:prstGeom prst="roundRect">
            <a:avLst>
              <a:gd name="adj" fmla="val 4158"/>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s-419" dirty="0">
              <a:solidFill>
                <a:schemeClr val="tx1"/>
              </a:solidFill>
            </a:endParaRPr>
          </a:p>
        </p:txBody>
      </p:sp>
    </p:spTree>
    <p:extLst>
      <p:ext uri="{BB962C8B-B14F-4D97-AF65-F5344CB8AC3E}">
        <p14:creationId xmlns:p14="http://schemas.microsoft.com/office/powerpoint/2010/main" val="2445728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A6864344-C639-4E1D-8490-5103AC907241}"/>
              </a:ext>
            </a:extLst>
          </p:cNvPr>
          <p:cNvPicPr>
            <a:picLocks noChangeAspect="1"/>
          </p:cNvPicPr>
          <p:nvPr/>
        </p:nvPicPr>
        <p:blipFill>
          <a:blip r:embed="rId3"/>
          <a:stretch>
            <a:fillRect/>
          </a:stretch>
        </p:blipFill>
        <p:spPr>
          <a:xfrm>
            <a:off x="590909" y="649884"/>
            <a:ext cx="8388424" cy="5167579"/>
          </a:xfrm>
          <a:prstGeom prst="rect">
            <a:avLst/>
          </a:prstGeom>
        </p:spPr>
      </p:pic>
    </p:spTree>
    <p:extLst>
      <p:ext uri="{BB962C8B-B14F-4D97-AF65-F5344CB8AC3E}">
        <p14:creationId xmlns:p14="http://schemas.microsoft.com/office/powerpoint/2010/main" val="31411106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17FE9BC-F063-BB1E-C18F-1065A843F459}"/>
              </a:ext>
            </a:extLst>
          </p:cNvPr>
          <p:cNvSpPr txBox="1">
            <a:spLocks/>
          </p:cNvSpPr>
          <p:nvPr/>
        </p:nvSpPr>
        <p:spPr>
          <a:xfrm>
            <a:off x="451777" y="58134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err="1">
                <a:solidFill>
                  <a:schemeClr val="tx1">
                    <a:lumMod val="75000"/>
                    <a:lumOff val="25000"/>
                  </a:schemeClr>
                </a:solidFill>
                <a:latin typeface="Avenir Next LT Pro" panose="020B0504020202020204" pitchFamily="34" charset="0"/>
              </a:rPr>
              <a:t>Mudança</a:t>
            </a:r>
            <a:r>
              <a:rPr lang="en-US" sz="2400" b="1" dirty="0">
                <a:solidFill>
                  <a:schemeClr val="tx1">
                    <a:lumMod val="75000"/>
                    <a:lumOff val="25000"/>
                  </a:schemeClr>
                </a:solidFill>
                <a:latin typeface="Avenir Next LT Pro" panose="020B0504020202020204" pitchFamily="34" charset="0"/>
              </a:rPr>
              <a:t> de </a:t>
            </a:r>
            <a:r>
              <a:rPr lang="en-US" sz="2400" b="1" dirty="0" err="1">
                <a:solidFill>
                  <a:schemeClr val="tx1">
                    <a:lumMod val="75000"/>
                    <a:lumOff val="25000"/>
                  </a:schemeClr>
                </a:solidFill>
                <a:latin typeface="Avenir Next LT Pro" panose="020B0504020202020204" pitchFamily="34" charset="0"/>
              </a:rPr>
              <a:t>Sobrenome</a:t>
            </a:r>
            <a:endParaRPr lang="pt-BR" sz="2400" b="1" dirty="0">
              <a:solidFill>
                <a:schemeClr val="tx1">
                  <a:lumMod val="75000"/>
                  <a:lumOff val="25000"/>
                </a:schemeClr>
              </a:solidFill>
              <a:latin typeface="Avenir Next LT Pro" panose="020B0504020202020204" pitchFamily="34" charset="0"/>
            </a:endParaRPr>
          </a:p>
        </p:txBody>
      </p:sp>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131013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796" y="335307"/>
            <a:ext cx="974721" cy="946151"/>
          </a:xfrm>
          <a:prstGeom prst="rect">
            <a:avLst/>
          </a:prstGeom>
        </p:spPr>
      </p:pic>
      <p:sp>
        <p:nvSpPr>
          <p:cNvPr id="9" name="CaixaDeTexto 8">
            <a:extLst>
              <a:ext uri="{FF2B5EF4-FFF2-40B4-BE49-F238E27FC236}">
                <a16:creationId xmlns:a16="http://schemas.microsoft.com/office/drawing/2014/main" id="{31BB88C5-66D0-FA0B-C009-59E66C8E2240}"/>
              </a:ext>
            </a:extLst>
          </p:cNvPr>
          <p:cNvSpPr txBox="1"/>
          <p:nvPr/>
        </p:nvSpPr>
        <p:spPr>
          <a:xfrm>
            <a:off x="1121629" y="1507588"/>
            <a:ext cx="3212386" cy="1246495"/>
          </a:xfrm>
          <a:prstGeom prst="rect">
            <a:avLst/>
          </a:prstGeom>
          <a:noFill/>
        </p:spPr>
        <p:txBody>
          <a:bodyPr wrap="square" rtlCol="0">
            <a:spAutoFit/>
          </a:bodyPr>
          <a:lstStyle/>
          <a:p>
            <a:pPr>
              <a:spcAft>
                <a:spcPts val="600"/>
              </a:spcAft>
            </a:pPr>
            <a:r>
              <a:rPr lang="en-US" dirty="0">
                <a:latin typeface="Avenir Next LT Pro" panose="020B0504020202020204" pitchFamily="34" charset="0"/>
              </a:rPr>
              <a:t>Teresa </a:t>
            </a:r>
            <a:r>
              <a:rPr lang="en-US" dirty="0" err="1">
                <a:latin typeface="Avenir Next LT Pro" panose="020B0504020202020204" pitchFamily="34" charset="0"/>
              </a:rPr>
              <a:t>Telles</a:t>
            </a:r>
            <a:r>
              <a:rPr lang="en-US" dirty="0">
                <a:latin typeface="Avenir Next LT Pro" panose="020B0504020202020204" pitchFamily="34" charset="0"/>
              </a:rPr>
              <a:t> Gonçalves</a:t>
            </a:r>
          </a:p>
          <a:p>
            <a:pPr marL="285750" indent="-285750">
              <a:spcAft>
                <a:spcPts val="600"/>
              </a:spcAft>
              <a:buFont typeface="Arial" panose="020B0604020202020204" pitchFamily="34" charset="0"/>
              <a:buChar char="•"/>
            </a:pPr>
            <a:r>
              <a:rPr lang="en-US" sz="1400" dirty="0">
                <a:latin typeface="Avenir Next LT Pro" panose="020B0504020202020204" pitchFamily="34" charset="0"/>
              </a:rPr>
              <a:t>35 </a:t>
            </a:r>
            <a:r>
              <a:rPr lang="en-US" sz="1400" dirty="0" err="1">
                <a:latin typeface="Avenir Next LT Pro" panose="020B0504020202020204" pitchFamily="34" charset="0"/>
              </a:rPr>
              <a:t>anos</a:t>
            </a:r>
            <a:endParaRPr lang="en-US" sz="1400" dirty="0">
              <a:latin typeface="Avenir Next LT Pro" panose="020B0504020202020204" pitchFamily="34" charset="0"/>
            </a:endParaRPr>
          </a:p>
          <a:p>
            <a:pPr marL="285750" indent="-285750">
              <a:spcAft>
                <a:spcPts val="600"/>
              </a:spcAft>
              <a:buFont typeface="Arial" panose="020B0604020202020204" pitchFamily="34" charset="0"/>
              <a:buChar char="•"/>
            </a:pPr>
            <a:r>
              <a:rPr lang="en-US" sz="1400" dirty="0" err="1">
                <a:latin typeface="Avenir Next LT Pro" panose="020B0504020202020204" pitchFamily="34" charset="0"/>
              </a:rPr>
              <a:t>Solteira</a:t>
            </a:r>
            <a:endParaRPr lang="en-US" sz="1400" dirty="0">
              <a:latin typeface="Avenir Next LT Pro" panose="020B0504020202020204" pitchFamily="34" charset="0"/>
            </a:endParaRPr>
          </a:p>
          <a:p>
            <a:pPr marL="285750" indent="-285750">
              <a:spcAft>
                <a:spcPts val="600"/>
              </a:spcAft>
              <a:buFont typeface="Arial" panose="020B0604020202020204" pitchFamily="34" charset="0"/>
              <a:buChar char="•"/>
            </a:pPr>
            <a:r>
              <a:rPr lang="en-US" sz="1400" dirty="0">
                <a:latin typeface="Avenir Next LT Pro" panose="020B0504020202020204" pitchFamily="34" charset="0"/>
              </a:rPr>
              <a:t>15 </a:t>
            </a:r>
            <a:r>
              <a:rPr lang="en-US" sz="1400" dirty="0" err="1">
                <a:latin typeface="Avenir Next LT Pro" panose="020B0504020202020204" pitchFamily="34" charset="0"/>
              </a:rPr>
              <a:t>Artigos</a:t>
            </a:r>
            <a:r>
              <a:rPr lang="en-US" sz="1400" dirty="0">
                <a:latin typeface="Avenir Next LT Pro" panose="020B0504020202020204" pitchFamily="34" charset="0"/>
              </a:rPr>
              <a:t> </a:t>
            </a:r>
            <a:r>
              <a:rPr lang="en-US" sz="1400" dirty="0" err="1">
                <a:latin typeface="Avenir Next LT Pro" panose="020B0504020202020204" pitchFamily="34" charset="0"/>
              </a:rPr>
              <a:t>Publicados</a:t>
            </a:r>
            <a:r>
              <a:rPr lang="en-US" sz="1400" dirty="0">
                <a:latin typeface="Avenir Next LT Pro" panose="020B0504020202020204" pitchFamily="34" charset="0"/>
              </a:rPr>
              <a:t> </a:t>
            </a:r>
          </a:p>
        </p:txBody>
      </p:sp>
      <p:sp>
        <p:nvSpPr>
          <p:cNvPr id="11" name="CaixaDeTexto 10">
            <a:extLst>
              <a:ext uri="{FF2B5EF4-FFF2-40B4-BE49-F238E27FC236}">
                <a16:creationId xmlns:a16="http://schemas.microsoft.com/office/drawing/2014/main" id="{EE63C861-F225-13A4-DCE4-4B1EB66A889E}"/>
              </a:ext>
            </a:extLst>
          </p:cNvPr>
          <p:cNvSpPr txBox="1"/>
          <p:nvPr/>
        </p:nvSpPr>
        <p:spPr>
          <a:xfrm>
            <a:off x="7126223" y="1507588"/>
            <a:ext cx="4165551" cy="1246495"/>
          </a:xfrm>
          <a:prstGeom prst="rect">
            <a:avLst/>
          </a:prstGeom>
          <a:noFill/>
        </p:spPr>
        <p:txBody>
          <a:bodyPr wrap="square" rtlCol="0">
            <a:spAutoFit/>
          </a:bodyPr>
          <a:lstStyle/>
          <a:p>
            <a:pPr>
              <a:spcAft>
                <a:spcPts val="600"/>
              </a:spcAft>
            </a:pPr>
            <a:r>
              <a:rPr lang="en-US" dirty="0">
                <a:latin typeface="Avenir Next LT Pro" panose="020B0504020202020204" pitchFamily="34" charset="0"/>
              </a:rPr>
              <a:t>Teresa </a:t>
            </a:r>
            <a:r>
              <a:rPr lang="en-US" dirty="0" err="1">
                <a:latin typeface="Avenir Next LT Pro" panose="020B0504020202020204" pitchFamily="34" charset="0"/>
              </a:rPr>
              <a:t>Telles</a:t>
            </a:r>
            <a:r>
              <a:rPr lang="en-US" dirty="0">
                <a:latin typeface="Avenir Next LT Pro" panose="020B0504020202020204" pitchFamily="34" charset="0"/>
              </a:rPr>
              <a:t> Gonçalves </a:t>
            </a:r>
            <a:r>
              <a:rPr lang="en-US" b="1" dirty="0">
                <a:solidFill>
                  <a:srgbClr val="C00000"/>
                </a:solidFill>
                <a:latin typeface="Avenir Next LT Pro" panose="020B0504020202020204" pitchFamily="34" charset="0"/>
              </a:rPr>
              <a:t>Mathews</a:t>
            </a:r>
          </a:p>
          <a:p>
            <a:pPr marL="285750" indent="-285750">
              <a:spcAft>
                <a:spcPts val="600"/>
              </a:spcAft>
              <a:buFont typeface="Arial" panose="020B0604020202020204" pitchFamily="34" charset="0"/>
              <a:buChar char="•"/>
            </a:pPr>
            <a:r>
              <a:rPr lang="en-US" sz="1400" dirty="0">
                <a:latin typeface="Avenir Next LT Pro" panose="020B0504020202020204" pitchFamily="34" charset="0"/>
              </a:rPr>
              <a:t>45 </a:t>
            </a:r>
            <a:r>
              <a:rPr lang="en-US" sz="1400" dirty="0" err="1">
                <a:latin typeface="Avenir Next LT Pro" panose="020B0504020202020204" pitchFamily="34" charset="0"/>
              </a:rPr>
              <a:t>anos</a:t>
            </a:r>
            <a:endParaRPr lang="en-US" sz="1400" dirty="0">
              <a:latin typeface="Avenir Next LT Pro" panose="020B0504020202020204" pitchFamily="34" charset="0"/>
            </a:endParaRPr>
          </a:p>
          <a:p>
            <a:pPr marL="285750" indent="-285750">
              <a:spcAft>
                <a:spcPts val="600"/>
              </a:spcAft>
              <a:buFont typeface="Arial" panose="020B0604020202020204" pitchFamily="34" charset="0"/>
              <a:buChar char="•"/>
            </a:pPr>
            <a:r>
              <a:rPr lang="en-US" sz="1400" b="1" dirty="0" err="1">
                <a:latin typeface="Avenir Next LT Pro" panose="020B0504020202020204" pitchFamily="34" charset="0"/>
              </a:rPr>
              <a:t>Casada</a:t>
            </a:r>
            <a:endParaRPr lang="en-US" sz="1400" b="1" dirty="0">
              <a:latin typeface="Avenir Next LT Pro" panose="020B0504020202020204" pitchFamily="34" charset="0"/>
            </a:endParaRPr>
          </a:p>
          <a:p>
            <a:pPr marL="285750" indent="-285750">
              <a:spcAft>
                <a:spcPts val="600"/>
              </a:spcAft>
              <a:buFont typeface="Arial" panose="020B0604020202020204" pitchFamily="34" charset="0"/>
              <a:buChar char="•"/>
            </a:pPr>
            <a:r>
              <a:rPr lang="en-US" sz="1400">
                <a:latin typeface="Avenir Next LT Pro" panose="020B0504020202020204" pitchFamily="34" charset="0"/>
              </a:rPr>
              <a:t>+15 </a:t>
            </a:r>
            <a:r>
              <a:rPr lang="en-US" sz="1400" dirty="0" err="1">
                <a:latin typeface="Avenir Next LT Pro" panose="020B0504020202020204" pitchFamily="34" charset="0"/>
              </a:rPr>
              <a:t>Artigos</a:t>
            </a:r>
            <a:r>
              <a:rPr lang="en-US" sz="1400" dirty="0">
                <a:latin typeface="Avenir Next LT Pro" panose="020B0504020202020204" pitchFamily="34" charset="0"/>
              </a:rPr>
              <a:t> </a:t>
            </a:r>
            <a:r>
              <a:rPr lang="en-US" sz="1400" dirty="0" err="1">
                <a:latin typeface="Avenir Next LT Pro" panose="020B0504020202020204" pitchFamily="34" charset="0"/>
              </a:rPr>
              <a:t>Publicados</a:t>
            </a:r>
            <a:r>
              <a:rPr lang="en-US" sz="1400" dirty="0">
                <a:latin typeface="Avenir Next LT Pro" panose="020B0504020202020204" pitchFamily="34" charset="0"/>
              </a:rPr>
              <a:t> </a:t>
            </a:r>
          </a:p>
        </p:txBody>
      </p:sp>
      <p:cxnSp>
        <p:nvCxnSpPr>
          <p:cNvPr id="15" name="Conector reto 14">
            <a:extLst>
              <a:ext uri="{FF2B5EF4-FFF2-40B4-BE49-F238E27FC236}">
                <a16:creationId xmlns:a16="http://schemas.microsoft.com/office/drawing/2014/main" id="{842724DF-3D13-37DC-65AA-07D8FB4DED0D}"/>
              </a:ext>
            </a:extLst>
          </p:cNvPr>
          <p:cNvCxnSpPr>
            <a:cxnSpLocks/>
          </p:cNvCxnSpPr>
          <p:nvPr/>
        </p:nvCxnSpPr>
        <p:spPr>
          <a:xfrm>
            <a:off x="2727822" y="4807637"/>
            <a:ext cx="5130164" cy="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Imagem 12" descr="Ícone&#10;&#10;Descrição gerada automaticamente">
            <a:extLst>
              <a:ext uri="{FF2B5EF4-FFF2-40B4-BE49-F238E27FC236}">
                <a16:creationId xmlns:a16="http://schemas.microsoft.com/office/drawing/2014/main" id="{EF6DDC3A-CD7F-10FE-BBAD-83DD4820F0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7580" y="4198037"/>
            <a:ext cx="1219200" cy="1219200"/>
          </a:xfrm>
          <a:prstGeom prst="rect">
            <a:avLst/>
          </a:prstGeom>
        </p:spPr>
      </p:pic>
      <p:sp>
        <p:nvSpPr>
          <p:cNvPr id="16" name="CaixaDeTexto 15">
            <a:extLst>
              <a:ext uri="{FF2B5EF4-FFF2-40B4-BE49-F238E27FC236}">
                <a16:creationId xmlns:a16="http://schemas.microsoft.com/office/drawing/2014/main" id="{EB2FBFE9-D4CD-C572-8DD1-B1B6EA621563}"/>
              </a:ext>
            </a:extLst>
          </p:cNvPr>
          <p:cNvSpPr txBox="1"/>
          <p:nvPr/>
        </p:nvSpPr>
        <p:spPr>
          <a:xfrm>
            <a:off x="7126223" y="2775664"/>
            <a:ext cx="4165551" cy="30777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dirty="0" err="1">
                <a:latin typeface="Avenir Next LT Pro" panose="020B0504020202020204" pitchFamily="34" charset="0"/>
              </a:rPr>
              <a:t>Universidade</a:t>
            </a:r>
            <a:r>
              <a:rPr lang="en-US" sz="1400" dirty="0">
                <a:latin typeface="Avenir Next LT Pro" panose="020B0504020202020204" pitchFamily="34" charset="0"/>
              </a:rPr>
              <a:t> do Porto</a:t>
            </a:r>
          </a:p>
        </p:txBody>
      </p:sp>
      <p:sp>
        <p:nvSpPr>
          <p:cNvPr id="17" name="CaixaDeTexto 16">
            <a:extLst>
              <a:ext uri="{FF2B5EF4-FFF2-40B4-BE49-F238E27FC236}">
                <a16:creationId xmlns:a16="http://schemas.microsoft.com/office/drawing/2014/main" id="{D809AFC1-CB26-2830-5B16-3A91CA4D74E1}"/>
              </a:ext>
            </a:extLst>
          </p:cNvPr>
          <p:cNvSpPr txBox="1"/>
          <p:nvPr/>
        </p:nvSpPr>
        <p:spPr>
          <a:xfrm>
            <a:off x="1121629" y="2777717"/>
            <a:ext cx="4165551" cy="30777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400" dirty="0" err="1">
                <a:latin typeface="Avenir Next LT Pro" panose="020B0504020202020204" pitchFamily="34" charset="0"/>
              </a:rPr>
              <a:t>Universidade</a:t>
            </a:r>
            <a:r>
              <a:rPr lang="en-US" sz="1400" dirty="0">
                <a:latin typeface="Avenir Next LT Pro" panose="020B0504020202020204" pitchFamily="34" charset="0"/>
              </a:rPr>
              <a:t> Federal de São Paulo</a:t>
            </a:r>
          </a:p>
        </p:txBody>
      </p:sp>
      <p:pic>
        <p:nvPicPr>
          <p:cNvPr id="31" name="Imagem 30">
            <a:extLst>
              <a:ext uri="{FF2B5EF4-FFF2-40B4-BE49-F238E27FC236}">
                <a16:creationId xmlns:a16="http://schemas.microsoft.com/office/drawing/2014/main" id="{C026A4D8-8A08-A6E9-4BB4-A84FAEE2B69A}"/>
              </a:ext>
            </a:extLst>
          </p:cNvPr>
          <p:cNvPicPr>
            <a:picLocks noChangeAspect="1"/>
          </p:cNvPicPr>
          <p:nvPr/>
        </p:nvPicPr>
        <p:blipFill>
          <a:blip r:embed="rId5"/>
          <a:stretch>
            <a:fillRect/>
          </a:stretch>
        </p:blipFill>
        <p:spPr>
          <a:xfrm>
            <a:off x="1783455" y="3099338"/>
            <a:ext cx="1373315" cy="3709529"/>
          </a:xfrm>
          <a:prstGeom prst="rect">
            <a:avLst/>
          </a:prstGeom>
        </p:spPr>
      </p:pic>
      <p:pic>
        <p:nvPicPr>
          <p:cNvPr id="33" name="Imagem 32">
            <a:extLst>
              <a:ext uri="{FF2B5EF4-FFF2-40B4-BE49-F238E27FC236}">
                <a16:creationId xmlns:a16="http://schemas.microsoft.com/office/drawing/2014/main" id="{9BF99D33-63A4-82CF-9808-F4932963C1ED}"/>
              </a:ext>
            </a:extLst>
          </p:cNvPr>
          <p:cNvPicPr>
            <a:picLocks noChangeAspect="1"/>
          </p:cNvPicPr>
          <p:nvPr/>
        </p:nvPicPr>
        <p:blipFill>
          <a:blip r:embed="rId6"/>
          <a:stretch>
            <a:fillRect/>
          </a:stretch>
        </p:blipFill>
        <p:spPr>
          <a:xfrm>
            <a:off x="7417590" y="3136921"/>
            <a:ext cx="1373315" cy="3599033"/>
          </a:xfrm>
          <a:prstGeom prst="rect">
            <a:avLst/>
          </a:prstGeom>
        </p:spPr>
      </p:pic>
    </p:spTree>
    <p:extLst>
      <p:ext uri="{BB962C8B-B14F-4D97-AF65-F5344CB8AC3E}">
        <p14:creationId xmlns:p14="http://schemas.microsoft.com/office/powerpoint/2010/main" val="82527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 calcmode="lin" valueType="num">
                                      <p:cBhvr additive="base">
                                        <p:cTn id="21" dur="500" fill="hold"/>
                                        <p:tgtEl>
                                          <p:spTgt spid="33"/>
                                        </p:tgtEl>
                                        <p:attrNameLst>
                                          <p:attrName>ppt_x</p:attrName>
                                        </p:attrNameLst>
                                      </p:cBhvr>
                                      <p:tavLst>
                                        <p:tav tm="0">
                                          <p:val>
                                            <p:strVal val="#ppt_x"/>
                                          </p:val>
                                        </p:tav>
                                        <p:tav tm="100000">
                                          <p:val>
                                            <p:strVal val="#ppt_x"/>
                                          </p:val>
                                        </p:tav>
                                      </p:tavLst>
                                    </p:anim>
                                    <p:anim calcmode="lin" valueType="num">
                                      <p:cBhvr additive="base">
                                        <p:cTn id="2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0-#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0-#ppt_w/2"/>
                                          </p:val>
                                        </p:tav>
                                        <p:tav tm="100000">
                                          <p:val>
                                            <p:strVal val="#ppt_x"/>
                                          </p:val>
                                        </p:tav>
                                      </p:tavLst>
                                    </p:anim>
                                    <p:anim calcmode="lin" valueType="num">
                                      <p:cBhvr additive="base">
                                        <p:cTn id="4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Textplatzhalter 3">
            <a:extLst>
              <a:ext uri="{FF2B5EF4-FFF2-40B4-BE49-F238E27FC236}">
                <a16:creationId xmlns:a16="http://schemas.microsoft.com/office/drawing/2014/main" id="{4196FCE4-E837-4AA8-A411-C9A31C32B56E}"/>
              </a:ext>
            </a:extLst>
          </p:cNvPr>
          <p:cNvSpPr txBox="1">
            <a:spLocks/>
          </p:cNvSpPr>
          <p:nvPr/>
        </p:nvSpPr>
        <p:spPr>
          <a:xfrm>
            <a:off x="1121825" y="2431955"/>
            <a:ext cx="7610296"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600" dirty="0" err="1">
                <a:solidFill>
                  <a:schemeClr val="tx1">
                    <a:lumMod val="75000"/>
                    <a:lumOff val="25000"/>
                  </a:schemeClr>
                </a:solidFill>
                <a:latin typeface="Avenir Next LT Pro" panose="020B0504020202020204" pitchFamily="34" charset="0"/>
              </a:rPr>
              <a:t>Rastreamento</a:t>
            </a:r>
            <a:r>
              <a:rPr lang="en-US" sz="1600" dirty="0">
                <a:solidFill>
                  <a:schemeClr val="tx1">
                    <a:lumMod val="75000"/>
                    <a:lumOff val="25000"/>
                  </a:schemeClr>
                </a:solidFill>
                <a:latin typeface="Avenir Next LT Pro" panose="020B0504020202020204" pitchFamily="34" charset="0"/>
              </a:rPr>
              <a:t> de </a:t>
            </a:r>
            <a:r>
              <a:rPr lang="en-US" sz="1600" dirty="0" err="1">
                <a:solidFill>
                  <a:schemeClr val="tx1">
                    <a:lumMod val="75000"/>
                    <a:lumOff val="25000"/>
                  </a:schemeClr>
                </a:solidFill>
                <a:latin typeface="Avenir Next LT Pro" panose="020B0504020202020204" pitchFamily="34" charset="0"/>
              </a:rPr>
              <a:t>citações</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será</a:t>
            </a:r>
            <a:r>
              <a:rPr lang="en-US" sz="1600" dirty="0">
                <a:solidFill>
                  <a:schemeClr val="tx1">
                    <a:lumMod val="75000"/>
                    <a:lumOff val="25000"/>
                  </a:schemeClr>
                </a:solidFill>
                <a:latin typeface="Avenir Next LT Pro" panose="020B0504020202020204" pitchFamily="34" charset="0"/>
              </a:rPr>
              <a:t> de forma </a:t>
            </a:r>
            <a:r>
              <a:rPr lang="en-US" sz="1600" dirty="0" err="1">
                <a:solidFill>
                  <a:schemeClr val="tx1">
                    <a:lumMod val="75000"/>
                    <a:lumOff val="25000"/>
                  </a:schemeClr>
                </a:solidFill>
                <a:latin typeface="Avenir Next LT Pro" panose="020B0504020202020204" pitchFamily="34" charset="0"/>
              </a:rPr>
              <a:t>fragmentada</a:t>
            </a:r>
            <a:endParaRPr lang="pt-BR" sz="1600" dirty="0">
              <a:solidFill>
                <a:schemeClr val="tx1">
                  <a:lumMod val="75000"/>
                  <a:lumOff val="25000"/>
                </a:schemeClr>
              </a:solidFill>
              <a:latin typeface="Avenir Next LT Pro" panose="020B0504020202020204" pitchFamily="34" charset="0"/>
            </a:endParaRPr>
          </a:p>
        </p:txBody>
      </p:sp>
      <p:sp>
        <p:nvSpPr>
          <p:cNvPr id="24" name="Textplatzhalter 3">
            <a:extLst>
              <a:ext uri="{FF2B5EF4-FFF2-40B4-BE49-F238E27FC236}">
                <a16:creationId xmlns:a16="http://schemas.microsoft.com/office/drawing/2014/main" id="{4D601E82-4F27-4CE3-9D0F-1E1890B8434C}"/>
              </a:ext>
            </a:extLst>
          </p:cNvPr>
          <p:cNvSpPr txBox="1">
            <a:spLocks/>
          </p:cNvSpPr>
          <p:nvPr/>
        </p:nvSpPr>
        <p:spPr>
          <a:xfrm>
            <a:off x="1145896" y="2984692"/>
            <a:ext cx="10410692" cy="6625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600" dirty="0">
                <a:solidFill>
                  <a:schemeClr val="tx1">
                    <a:lumMod val="75000"/>
                    <a:lumOff val="25000"/>
                  </a:schemeClr>
                </a:solidFill>
                <a:latin typeface="Avenir Next LT Pro" panose="020B0504020202020204" pitchFamily="34" charset="0"/>
              </a:rPr>
              <a:t>H-Index </a:t>
            </a:r>
            <a:r>
              <a:rPr lang="en-US" sz="1600" dirty="0" err="1">
                <a:solidFill>
                  <a:schemeClr val="tx1">
                    <a:lumMod val="75000"/>
                    <a:lumOff val="25000"/>
                  </a:schemeClr>
                </a:solidFill>
                <a:latin typeface="Avenir Next LT Pro" panose="020B0504020202020204" pitchFamily="34" charset="0"/>
              </a:rPr>
              <a:t>prejudicado</a:t>
            </a:r>
            <a:br>
              <a:rPr lang="en-US" sz="1600" dirty="0">
                <a:solidFill>
                  <a:schemeClr val="tx1">
                    <a:lumMod val="75000"/>
                    <a:lumOff val="25000"/>
                  </a:schemeClr>
                </a:solidFill>
                <a:latin typeface="Avenir Next LT Pro" panose="020B0504020202020204" pitchFamily="34" charset="0"/>
              </a:rPr>
            </a:br>
            <a:r>
              <a:rPr lang="en-US" sz="1600" dirty="0">
                <a:solidFill>
                  <a:schemeClr val="tx1">
                    <a:lumMod val="75000"/>
                    <a:lumOff val="25000"/>
                  </a:schemeClr>
                </a:solidFill>
                <a:latin typeface="Avenir Next LT Pro" panose="020B0504020202020204" pitchFamily="34" charset="0"/>
              </a:rPr>
              <a:t>(</a:t>
            </a:r>
            <a:r>
              <a:rPr lang="en-US" sz="1600" dirty="0" err="1">
                <a:solidFill>
                  <a:schemeClr val="tx1">
                    <a:lumMod val="75000"/>
                    <a:lumOff val="25000"/>
                  </a:schemeClr>
                </a:solidFill>
                <a:latin typeface="Avenir Next LT Pro" panose="020B0504020202020204" pitchFamily="34" charset="0"/>
              </a:rPr>
              <a:t>Dois</a:t>
            </a:r>
            <a:r>
              <a:rPr lang="en-US" sz="1600" dirty="0">
                <a:solidFill>
                  <a:schemeClr val="tx1">
                    <a:lumMod val="75000"/>
                    <a:lumOff val="25000"/>
                  </a:schemeClr>
                </a:solidFill>
                <a:latin typeface="Avenir Next LT Pro" panose="020B0504020202020204" pitchFamily="34" charset="0"/>
              </a:rPr>
              <a:t> H-Index 15 </a:t>
            </a:r>
            <a:r>
              <a:rPr lang="en-US" sz="1600" dirty="0" err="1">
                <a:solidFill>
                  <a:schemeClr val="tx1">
                    <a:lumMod val="75000"/>
                    <a:lumOff val="25000"/>
                  </a:schemeClr>
                </a:solidFill>
                <a:latin typeface="Avenir Next LT Pro" panose="020B0504020202020204" pitchFamily="34" charset="0"/>
              </a:rPr>
              <a:t>ao</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invés</a:t>
            </a:r>
            <a:r>
              <a:rPr lang="en-US" sz="1600" dirty="0">
                <a:solidFill>
                  <a:schemeClr val="tx1">
                    <a:lumMod val="75000"/>
                    <a:lumOff val="25000"/>
                  </a:schemeClr>
                </a:solidFill>
                <a:latin typeface="Avenir Next LT Pro" panose="020B0504020202020204" pitchFamily="34" charset="0"/>
              </a:rPr>
              <a:t> de um H-Index 30 (</a:t>
            </a:r>
            <a:r>
              <a:rPr lang="en-US" sz="1600" dirty="0" err="1">
                <a:solidFill>
                  <a:schemeClr val="tx1">
                    <a:lumMod val="75000"/>
                    <a:lumOff val="25000"/>
                  </a:schemeClr>
                </a:solidFill>
                <a:latin typeface="Avenir Next LT Pro" panose="020B0504020202020204" pitchFamily="34" charset="0"/>
              </a:rPr>
              <a:t>caso</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cada</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artigo</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tivesse</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pelo</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menos</a:t>
            </a:r>
            <a:r>
              <a:rPr lang="en-US" sz="1600" dirty="0">
                <a:solidFill>
                  <a:schemeClr val="tx1">
                    <a:lumMod val="75000"/>
                    <a:lumOff val="25000"/>
                  </a:schemeClr>
                </a:solidFill>
                <a:latin typeface="Avenir Next LT Pro" panose="020B0504020202020204" pitchFamily="34" charset="0"/>
              </a:rPr>
              <a:t> 30 </a:t>
            </a:r>
            <a:r>
              <a:rPr lang="en-US" sz="1600" dirty="0" err="1">
                <a:solidFill>
                  <a:schemeClr val="tx1">
                    <a:lumMod val="75000"/>
                    <a:lumOff val="25000"/>
                  </a:schemeClr>
                </a:solidFill>
                <a:latin typeface="Avenir Next LT Pro" panose="020B0504020202020204" pitchFamily="34" charset="0"/>
              </a:rPr>
              <a:t>citações</a:t>
            </a:r>
            <a:r>
              <a:rPr lang="en-US" sz="1600" dirty="0">
                <a:solidFill>
                  <a:schemeClr val="tx1">
                    <a:lumMod val="75000"/>
                    <a:lumOff val="25000"/>
                  </a:schemeClr>
                </a:solidFill>
                <a:latin typeface="Avenir Next LT Pro" panose="020B0504020202020204" pitchFamily="34" charset="0"/>
              </a:rPr>
              <a:t>)</a:t>
            </a:r>
            <a:endParaRPr lang="pt-BR" sz="1600" dirty="0">
              <a:solidFill>
                <a:schemeClr val="tx1">
                  <a:lumMod val="75000"/>
                  <a:lumOff val="25000"/>
                </a:schemeClr>
              </a:solidFill>
              <a:latin typeface="Avenir Next LT Pro" panose="020B0504020202020204" pitchFamily="34" charset="0"/>
            </a:endParaRPr>
          </a:p>
        </p:txBody>
      </p:sp>
      <p:sp>
        <p:nvSpPr>
          <p:cNvPr id="25" name="Textplatzhalter 3">
            <a:extLst>
              <a:ext uri="{FF2B5EF4-FFF2-40B4-BE49-F238E27FC236}">
                <a16:creationId xmlns:a16="http://schemas.microsoft.com/office/drawing/2014/main" id="{20A41E59-AD39-4703-8B7D-4DB0A3DEBA21}"/>
              </a:ext>
            </a:extLst>
          </p:cNvPr>
          <p:cNvSpPr txBox="1">
            <a:spLocks/>
          </p:cNvSpPr>
          <p:nvPr/>
        </p:nvSpPr>
        <p:spPr>
          <a:xfrm>
            <a:off x="1121826" y="1796291"/>
            <a:ext cx="8160206"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600" dirty="0">
                <a:solidFill>
                  <a:schemeClr val="tx1">
                    <a:lumMod val="75000"/>
                    <a:lumOff val="25000"/>
                  </a:schemeClr>
                </a:solidFill>
                <a:latin typeface="Avenir Next LT Pro" panose="020B0504020202020204" pitchFamily="34" charset="0"/>
              </a:rPr>
              <a:t>Plataformas </a:t>
            </a:r>
            <a:r>
              <a:rPr lang="en-US" sz="1600" dirty="0" err="1">
                <a:solidFill>
                  <a:schemeClr val="tx1">
                    <a:lumMod val="75000"/>
                    <a:lumOff val="25000"/>
                  </a:schemeClr>
                </a:solidFill>
                <a:latin typeface="Avenir Next LT Pro" panose="020B0504020202020204" pitchFamily="34" charset="0"/>
              </a:rPr>
              <a:t>automatizadas</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podem</a:t>
            </a:r>
            <a:r>
              <a:rPr lang="en-US" sz="1600" dirty="0">
                <a:solidFill>
                  <a:schemeClr val="tx1">
                    <a:lumMod val="75000"/>
                    <a:lumOff val="25000"/>
                  </a:schemeClr>
                </a:solidFill>
                <a:latin typeface="Avenir Next LT Pro" panose="020B0504020202020204" pitchFamily="34" charset="0"/>
              </a:rPr>
              <a:t> registrar </a:t>
            </a:r>
            <a:r>
              <a:rPr lang="en-US" sz="1600" dirty="0" err="1">
                <a:solidFill>
                  <a:schemeClr val="tx1">
                    <a:lumMod val="75000"/>
                    <a:lumOff val="25000"/>
                  </a:schemeClr>
                </a:solidFill>
                <a:latin typeface="Avenir Next LT Pro" panose="020B0504020202020204" pitchFamily="34" charset="0"/>
              </a:rPr>
              <a:t>como</a:t>
            </a:r>
            <a:r>
              <a:rPr lang="en-US" sz="1600" dirty="0">
                <a:solidFill>
                  <a:schemeClr val="tx1">
                    <a:lumMod val="75000"/>
                    <a:lumOff val="25000"/>
                  </a:schemeClr>
                </a:solidFill>
                <a:latin typeface="Avenir Next LT Pro" panose="020B0504020202020204" pitchFamily="34" charset="0"/>
              </a:rPr>
              <a:t> 2 </a:t>
            </a:r>
            <a:r>
              <a:rPr lang="en-US" sz="1600" dirty="0" err="1">
                <a:solidFill>
                  <a:schemeClr val="tx1">
                    <a:lumMod val="75000"/>
                    <a:lumOff val="25000"/>
                  </a:schemeClr>
                </a:solidFill>
                <a:latin typeface="Avenir Next LT Pro" panose="020B0504020202020204" pitchFamily="34" charset="0"/>
              </a:rPr>
              <a:t>pessoas</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diferentes</a:t>
            </a:r>
            <a:endParaRPr lang="pt-BR" sz="1600" dirty="0">
              <a:solidFill>
                <a:schemeClr val="tx1">
                  <a:lumMod val="75000"/>
                  <a:lumOff val="25000"/>
                </a:schemeClr>
              </a:solidFill>
              <a:latin typeface="Avenir Next LT Pro" panose="020B0504020202020204" pitchFamily="34" charset="0"/>
            </a:endParaRPr>
          </a:p>
        </p:txBody>
      </p:sp>
      <p:sp>
        <p:nvSpPr>
          <p:cNvPr id="2" name="Title 3">
            <a:extLst>
              <a:ext uri="{FF2B5EF4-FFF2-40B4-BE49-F238E27FC236}">
                <a16:creationId xmlns:a16="http://schemas.microsoft.com/office/drawing/2014/main" id="{217FE9BC-F063-BB1E-C18F-1065A843F459}"/>
              </a:ext>
            </a:extLst>
          </p:cNvPr>
          <p:cNvSpPr txBox="1">
            <a:spLocks/>
          </p:cNvSpPr>
          <p:nvPr/>
        </p:nvSpPr>
        <p:spPr>
          <a:xfrm>
            <a:off x="451777" y="58134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err="1">
                <a:solidFill>
                  <a:schemeClr val="tx1">
                    <a:lumMod val="75000"/>
                    <a:lumOff val="25000"/>
                  </a:schemeClr>
                </a:solidFill>
                <a:latin typeface="Avenir Next LT Pro" panose="020B0504020202020204" pitchFamily="34" charset="0"/>
              </a:rPr>
              <a:t>Quais</a:t>
            </a:r>
            <a:r>
              <a:rPr lang="en-US" sz="2400" b="1" dirty="0">
                <a:solidFill>
                  <a:schemeClr val="tx1">
                    <a:lumMod val="75000"/>
                    <a:lumOff val="25000"/>
                  </a:schemeClr>
                </a:solidFill>
                <a:latin typeface="Avenir Next LT Pro" panose="020B0504020202020204" pitchFamily="34" charset="0"/>
              </a:rPr>
              <a:t> </a:t>
            </a:r>
            <a:r>
              <a:rPr lang="en-US" sz="2400" b="1" dirty="0" err="1">
                <a:solidFill>
                  <a:schemeClr val="tx1">
                    <a:lumMod val="75000"/>
                    <a:lumOff val="25000"/>
                  </a:schemeClr>
                </a:solidFill>
                <a:latin typeface="Avenir Next LT Pro" panose="020B0504020202020204" pitchFamily="34" charset="0"/>
              </a:rPr>
              <a:t>Implicações</a:t>
            </a:r>
            <a:r>
              <a:rPr lang="en-US" sz="2400" b="1" dirty="0">
                <a:solidFill>
                  <a:schemeClr val="tx1">
                    <a:lumMod val="75000"/>
                    <a:lumOff val="25000"/>
                  </a:schemeClr>
                </a:solidFill>
                <a:latin typeface="Avenir Next LT Pro" panose="020B0504020202020204" pitchFamily="34" charset="0"/>
              </a:rPr>
              <a:t>?</a:t>
            </a:r>
            <a:endParaRPr lang="pt-BR" sz="2400" b="1" dirty="0">
              <a:solidFill>
                <a:schemeClr val="tx1">
                  <a:lumMod val="75000"/>
                  <a:lumOff val="25000"/>
                </a:schemeClr>
              </a:solidFill>
              <a:latin typeface="Avenir Next LT Pro" panose="020B0504020202020204" pitchFamily="34" charset="0"/>
            </a:endParaRPr>
          </a:p>
        </p:txBody>
      </p:sp>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131013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796" y="335307"/>
            <a:ext cx="974721" cy="946151"/>
          </a:xfrm>
          <a:prstGeom prst="rect">
            <a:avLst/>
          </a:prstGeom>
        </p:spPr>
      </p:pic>
      <p:sp>
        <p:nvSpPr>
          <p:cNvPr id="5" name="Textplatzhalter 3">
            <a:extLst>
              <a:ext uri="{FF2B5EF4-FFF2-40B4-BE49-F238E27FC236}">
                <a16:creationId xmlns:a16="http://schemas.microsoft.com/office/drawing/2014/main" id="{EDB40F1E-B77F-B1C9-EA66-5BBA0C63A948}"/>
              </a:ext>
            </a:extLst>
          </p:cNvPr>
          <p:cNvSpPr txBox="1">
            <a:spLocks/>
          </p:cNvSpPr>
          <p:nvPr/>
        </p:nvSpPr>
        <p:spPr>
          <a:xfrm>
            <a:off x="1163491" y="3911116"/>
            <a:ext cx="10596118"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600" dirty="0" err="1">
                <a:solidFill>
                  <a:schemeClr val="tx1">
                    <a:lumMod val="75000"/>
                    <a:lumOff val="25000"/>
                  </a:schemeClr>
                </a:solidFill>
                <a:latin typeface="Avenir Next LT Pro" panose="020B0504020202020204" pitchFamily="34" charset="0"/>
              </a:rPr>
              <a:t>Pode</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dificultar</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colaborações</a:t>
            </a:r>
            <a:r>
              <a:rPr lang="en-US" sz="1600" dirty="0">
                <a:solidFill>
                  <a:schemeClr val="tx1">
                    <a:lumMod val="75000"/>
                    <a:lumOff val="25000"/>
                  </a:schemeClr>
                </a:solidFill>
                <a:latin typeface="Avenir Next LT Pro" panose="020B0504020202020204" pitchFamily="34" charset="0"/>
              </a:rPr>
              <a:t>, pois </a:t>
            </a:r>
            <a:r>
              <a:rPr lang="en-US" sz="1600" dirty="0" err="1">
                <a:solidFill>
                  <a:schemeClr val="tx1">
                    <a:lumMod val="75000"/>
                    <a:lumOff val="25000"/>
                  </a:schemeClr>
                </a:solidFill>
                <a:latin typeface="Avenir Next LT Pro" panose="020B0504020202020204" pitchFamily="34" charset="0"/>
              </a:rPr>
              <a:t>pesquisadores</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têm</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dificuldade</a:t>
            </a:r>
            <a:r>
              <a:rPr lang="en-US" sz="1600" dirty="0">
                <a:solidFill>
                  <a:schemeClr val="tx1">
                    <a:lumMod val="75000"/>
                    <a:lumOff val="25000"/>
                  </a:schemeClr>
                </a:solidFill>
                <a:latin typeface="Avenir Next LT Pro" panose="020B0504020202020204" pitchFamily="34" charset="0"/>
              </a:rPr>
              <a:t> de achar a “Teresa Gonçalves da UNIFESP”</a:t>
            </a:r>
            <a:endParaRPr lang="pt-BR" sz="1600" dirty="0">
              <a:solidFill>
                <a:schemeClr val="tx1">
                  <a:lumMod val="75000"/>
                  <a:lumOff val="25000"/>
                </a:schemeClr>
              </a:solidFill>
              <a:latin typeface="Avenir Next LT Pro" panose="020B0504020202020204" pitchFamily="34" charset="0"/>
            </a:endParaRPr>
          </a:p>
        </p:txBody>
      </p:sp>
      <p:sp>
        <p:nvSpPr>
          <p:cNvPr id="6" name="Textplatzhalter 3">
            <a:extLst>
              <a:ext uri="{FF2B5EF4-FFF2-40B4-BE49-F238E27FC236}">
                <a16:creationId xmlns:a16="http://schemas.microsoft.com/office/drawing/2014/main" id="{DC9386F9-305A-CA3B-F04F-6DD4AFDDF7F3}"/>
              </a:ext>
            </a:extLst>
          </p:cNvPr>
          <p:cNvSpPr txBox="1">
            <a:spLocks/>
          </p:cNvSpPr>
          <p:nvPr/>
        </p:nvSpPr>
        <p:spPr>
          <a:xfrm>
            <a:off x="1163491" y="4472718"/>
            <a:ext cx="10245244"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600" dirty="0" err="1">
                <a:solidFill>
                  <a:schemeClr val="tx1">
                    <a:lumMod val="75000"/>
                    <a:lumOff val="25000"/>
                  </a:schemeClr>
                </a:solidFill>
                <a:latin typeface="Avenir Next LT Pro" panose="020B0504020202020204" pitchFamily="34" charset="0"/>
              </a:rPr>
              <a:t>Editoras</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podem</a:t>
            </a:r>
            <a:r>
              <a:rPr lang="en-US" sz="1600" dirty="0">
                <a:solidFill>
                  <a:schemeClr val="tx1">
                    <a:lumMod val="75000"/>
                    <a:lumOff val="25000"/>
                  </a:schemeClr>
                </a:solidFill>
                <a:latin typeface="Avenir Next LT Pro" panose="020B0504020202020204" pitchFamily="34" charset="0"/>
              </a:rPr>
              <a:t> achar que as </a:t>
            </a:r>
            <a:r>
              <a:rPr lang="en-US" sz="1600" dirty="0" err="1">
                <a:solidFill>
                  <a:schemeClr val="tx1">
                    <a:lumMod val="75000"/>
                    <a:lumOff val="25000"/>
                  </a:schemeClr>
                </a:solidFill>
                <a:latin typeface="Avenir Next LT Pro" panose="020B0504020202020204" pitchFamily="34" charset="0"/>
              </a:rPr>
              <a:t>últimas</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publicações</a:t>
            </a:r>
            <a:r>
              <a:rPr lang="en-US" sz="1600" dirty="0">
                <a:solidFill>
                  <a:schemeClr val="tx1">
                    <a:lumMod val="75000"/>
                    <a:lumOff val="25000"/>
                  </a:schemeClr>
                </a:solidFill>
                <a:latin typeface="Avenir Next LT Pro" panose="020B0504020202020204" pitchFamily="34" charset="0"/>
              </a:rPr>
              <a:t> da Teresa </a:t>
            </a:r>
            <a:r>
              <a:rPr lang="en-US" sz="1600" dirty="0" err="1">
                <a:solidFill>
                  <a:schemeClr val="tx1">
                    <a:lumMod val="75000"/>
                    <a:lumOff val="25000"/>
                  </a:schemeClr>
                </a:solidFill>
                <a:latin typeface="Avenir Next LT Pro" panose="020B0504020202020204" pitchFamily="34" charset="0"/>
              </a:rPr>
              <a:t>foram</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há</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muito</a:t>
            </a:r>
            <a:r>
              <a:rPr lang="en-US" sz="1600" dirty="0">
                <a:solidFill>
                  <a:schemeClr val="tx1">
                    <a:lumMod val="75000"/>
                    <a:lumOff val="25000"/>
                  </a:schemeClr>
                </a:solidFill>
                <a:latin typeface="Avenir Next LT Pro" panose="020B0504020202020204" pitchFamily="34" charset="0"/>
              </a:rPr>
              <a:t> tempo </a:t>
            </a:r>
            <a:r>
              <a:rPr lang="en-US" sz="1600" dirty="0" err="1">
                <a:solidFill>
                  <a:schemeClr val="tx1">
                    <a:lumMod val="75000"/>
                    <a:lumOff val="25000"/>
                  </a:schemeClr>
                </a:solidFill>
                <a:latin typeface="Avenir Next LT Pro" panose="020B0504020202020204" pitchFamily="34" charset="0"/>
              </a:rPr>
              <a:t>atrás</a:t>
            </a:r>
            <a:r>
              <a:rPr lang="en-US" sz="1600" dirty="0">
                <a:solidFill>
                  <a:schemeClr val="tx1">
                    <a:lumMod val="75000"/>
                    <a:lumOff val="25000"/>
                  </a:schemeClr>
                </a:solidFill>
                <a:latin typeface="Avenir Next LT Pro" panose="020B0504020202020204" pitchFamily="34" charset="0"/>
              </a:rPr>
              <a:t> e </a:t>
            </a:r>
            <a:r>
              <a:rPr lang="en-US" sz="1600" dirty="0" err="1">
                <a:solidFill>
                  <a:schemeClr val="tx1">
                    <a:lumMod val="75000"/>
                    <a:lumOff val="25000"/>
                  </a:schemeClr>
                </a:solidFill>
                <a:latin typeface="Avenir Next LT Pro" panose="020B0504020202020204" pitchFamily="34" charset="0"/>
              </a:rPr>
              <a:t>desconsiderá</a:t>
            </a:r>
            <a:r>
              <a:rPr lang="en-US" sz="1600" dirty="0">
                <a:solidFill>
                  <a:schemeClr val="tx1">
                    <a:lumMod val="75000"/>
                    <a:lumOff val="25000"/>
                  </a:schemeClr>
                </a:solidFill>
                <a:latin typeface="Avenir Next LT Pro" panose="020B0504020202020204" pitchFamily="34" charset="0"/>
              </a:rPr>
              <a:t>-la para </a:t>
            </a:r>
            <a:r>
              <a:rPr lang="en-US" sz="1600" dirty="0" err="1">
                <a:solidFill>
                  <a:schemeClr val="tx1">
                    <a:lumMod val="75000"/>
                    <a:lumOff val="25000"/>
                  </a:schemeClr>
                </a:solidFill>
                <a:latin typeface="Avenir Next LT Pro" panose="020B0504020202020204" pitchFamily="34" charset="0"/>
              </a:rPr>
              <a:t>posições</a:t>
            </a:r>
            <a:r>
              <a:rPr lang="en-US" sz="1600" dirty="0">
                <a:solidFill>
                  <a:schemeClr val="tx1">
                    <a:lumMod val="75000"/>
                    <a:lumOff val="25000"/>
                  </a:schemeClr>
                </a:solidFill>
                <a:latin typeface="Avenir Next LT Pro" panose="020B0504020202020204" pitchFamily="34" charset="0"/>
              </a:rPr>
              <a:t> de </a:t>
            </a:r>
            <a:r>
              <a:rPr lang="en-US" sz="1600" dirty="0" err="1">
                <a:solidFill>
                  <a:schemeClr val="tx1">
                    <a:lumMod val="75000"/>
                    <a:lumOff val="25000"/>
                  </a:schemeClr>
                </a:solidFill>
                <a:latin typeface="Avenir Next LT Pro" panose="020B0504020202020204" pitchFamily="34" charset="0"/>
              </a:rPr>
              <a:t>Revisora</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ou</a:t>
            </a:r>
            <a:r>
              <a:rPr lang="en-US" sz="1600" dirty="0">
                <a:solidFill>
                  <a:schemeClr val="tx1">
                    <a:lumMod val="75000"/>
                    <a:lumOff val="25000"/>
                  </a:schemeClr>
                </a:solidFill>
                <a:latin typeface="Avenir Next LT Pro" panose="020B0504020202020204" pitchFamily="34" charset="0"/>
              </a:rPr>
              <a:t> outros </a:t>
            </a:r>
            <a:r>
              <a:rPr lang="en-US" sz="1600" dirty="0" err="1">
                <a:solidFill>
                  <a:schemeClr val="tx1">
                    <a:lumMod val="75000"/>
                    <a:lumOff val="25000"/>
                  </a:schemeClr>
                </a:solidFill>
                <a:latin typeface="Avenir Next LT Pro" panose="020B0504020202020204" pitchFamily="34" charset="0"/>
              </a:rPr>
              <a:t>convites</a:t>
            </a:r>
            <a:r>
              <a:rPr lang="en-US" sz="1600" dirty="0">
                <a:solidFill>
                  <a:schemeClr val="tx1">
                    <a:lumMod val="75000"/>
                    <a:lumOff val="25000"/>
                  </a:schemeClr>
                </a:solidFill>
                <a:latin typeface="Avenir Next LT Pro" panose="020B0504020202020204" pitchFamily="34" charset="0"/>
              </a:rPr>
              <a:t>. </a:t>
            </a:r>
            <a:endParaRPr lang="pt-BR" sz="1600" dirty="0">
              <a:solidFill>
                <a:schemeClr val="tx1">
                  <a:lumMod val="75000"/>
                  <a:lumOff val="25000"/>
                </a:schemeClr>
              </a:solidFill>
              <a:latin typeface="Avenir Next LT Pro" panose="020B0504020202020204" pitchFamily="34" charset="0"/>
            </a:endParaRPr>
          </a:p>
        </p:txBody>
      </p:sp>
      <p:sp>
        <p:nvSpPr>
          <p:cNvPr id="7" name="Textplatzhalter 3">
            <a:extLst>
              <a:ext uri="{FF2B5EF4-FFF2-40B4-BE49-F238E27FC236}">
                <a16:creationId xmlns:a16="http://schemas.microsoft.com/office/drawing/2014/main" id="{EF088ABD-DD13-A578-2288-525A14480273}"/>
              </a:ext>
            </a:extLst>
          </p:cNvPr>
          <p:cNvSpPr txBox="1">
            <a:spLocks/>
          </p:cNvSpPr>
          <p:nvPr/>
        </p:nvSpPr>
        <p:spPr>
          <a:xfrm>
            <a:off x="1163491" y="5280187"/>
            <a:ext cx="9881665"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600" dirty="0" err="1">
                <a:solidFill>
                  <a:schemeClr val="tx1">
                    <a:lumMod val="75000"/>
                    <a:lumOff val="25000"/>
                  </a:schemeClr>
                </a:solidFill>
                <a:latin typeface="Avenir Next LT Pro" panose="020B0504020202020204" pitchFamily="34" charset="0"/>
              </a:rPr>
              <a:t>Financiadoras</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analisam</a:t>
            </a:r>
            <a:r>
              <a:rPr lang="en-US" sz="1600" dirty="0">
                <a:solidFill>
                  <a:schemeClr val="tx1">
                    <a:lumMod val="75000"/>
                    <a:lumOff val="25000"/>
                  </a:schemeClr>
                </a:solidFill>
                <a:latin typeface="Avenir Next LT Pro" panose="020B0504020202020204" pitchFamily="34" charset="0"/>
              </a:rPr>
              <a:t> o </a:t>
            </a:r>
            <a:r>
              <a:rPr lang="en-US" sz="1600" dirty="0" err="1">
                <a:solidFill>
                  <a:schemeClr val="tx1">
                    <a:lumMod val="75000"/>
                    <a:lumOff val="25000"/>
                  </a:schemeClr>
                </a:solidFill>
                <a:latin typeface="Avenir Next LT Pro" panose="020B0504020202020204" pitchFamily="34" charset="0"/>
              </a:rPr>
              <a:t>histórico</a:t>
            </a:r>
            <a:r>
              <a:rPr lang="en-US" sz="1600" dirty="0">
                <a:solidFill>
                  <a:schemeClr val="tx1">
                    <a:lumMod val="75000"/>
                    <a:lumOff val="25000"/>
                  </a:schemeClr>
                </a:solidFill>
                <a:latin typeface="Avenir Next LT Pro" panose="020B0504020202020204" pitchFamily="34" charset="0"/>
              </a:rPr>
              <a:t> de </a:t>
            </a:r>
            <a:r>
              <a:rPr lang="en-US" sz="1600" dirty="0" err="1">
                <a:solidFill>
                  <a:schemeClr val="tx1">
                    <a:lumMod val="75000"/>
                    <a:lumOff val="25000"/>
                  </a:schemeClr>
                </a:solidFill>
                <a:latin typeface="Avenir Next LT Pro" panose="020B0504020202020204" pitchFamily="34" charset="0"/>
              </a:rPr>
              <a:t>publicações</a:t>
            </a:r>
            <a:r>
              <a:rPr lang="en-US" sz="1600" dirty="0">
                <a:solidFill>
                  <a:schemeClr val="tx1">
                    <a:lumMod val="75000"/>
                    <a:lumOff val="25000"/>
                  </a:schemeClr>
                </a:solidFill>
                <a:latin typeface="Avenir Next LT Pro" panose="020B0504020202020204" pitchFamily="34" charset="0"/>
              </a:rPr>
              <a:t> da “Teresa Mathews” e </a:t>
            </a:r>
            <a:r>
              <a:rPr lang="en-US" sz="1600" dirty="0" err="1">
                <a:solidFill>
                  <a:schemeClr val="tx1">
                    <a:lumMod val="75000"/>
                    <a:lumOff val="25000"/>
                  </a:schemeClr>
                </a:solidFill>
                <a:latin typeface="Avenir Next LT Pro" panose="020B0504020202020204" pitchFamily="34" charset="0"/>
              </a:rPr>
              <a:t>não</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entendem</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porque</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há</a:t>
            </a:r>
            <a:r>
              <a:rPr lang="en-US" sz="1600" dirty="0">
                <a:solidFill>
                  <a:schemeClr val="tx1">
                    <a:lumMod val="75000"/>
                    <a:lumOff val="25000"/>
                  </a:schemeClr>
                </a:solidFill>
                <a:latin typeface="Avenir Next LT Pro" panose="020B0504020202020204" pitchFamily="34" charset="0"/>
              </a:rPr>
              <a:t> um gap </a:t>
            </a:r>
            <a:r>
              <a:rPr lang="en-US" sz="1600" dirty="0" err="1">
                <a:solidFill>
                  <a:schemeClr val="tx1">
                    <a:lumMod val="75000"/>
                    <a:lumOff val="25000"/>
                  </a:schemeClr>
                </a:solidFill>
                <a:latin typeface="Avenir Next LT Pro" panose="020B0504020202020204" pitchFamily="34" charset="0"/>
              </a:rPr>
              <a:t>grande</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sem</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publicações</a:t>
            </a:r>
            <a:r>
              <a:rPr lang="en-US" sz="1600" dirty="0">
                <a:solidFill>
                  <a:schemeClr val="tx1">
                    <a:lumMod val="75000"/>
                    <a:lumOff val="25000"/>
                  </a:schemeClr>
                </a:solidFill>
                <a:latin typeface="Avenir Next LT Pro" panose="020B0504020202020204" pitchFamily="34" charset="0"/>
              </a:rPr>
              <a:t>.</a:t>
            </a:r>
            <a:endParaRPr lang="pt-BR" sz="1600" dirty="0">
              <a:solidFill>
                <a:schemeClr val="tx1">
                  <a:lumMod val="75000"/>
                  <a:lumOff val="25000"/>
                </a:schemeClr>
              </a:solidFill>
              <a:latin typeface="Avenir Next LT Pro" panose="020B0504020202020204" pitchFamily="34" charset="0"/>
            </a:endParaRPr>
          </a:p>
        </p:txBody>
      </p:sp>
      <p:pic>
        <p:nvPicPr>
          <p:cNvPr id="8" name="Imagem 7">
            <a:extLst>
              <a:ext uri="{FF2B5EF4-FFF2-40B4-BE49-F238E27FC236}">
                <a16:creationId xmlns:a16="http://schemas.microsoft.com/office/drawing/2014/main" id="{3DAC6119-8295-13AF-9B50-3451A609ADF7}"/>
              </a:ext>
            </a:extLst>
          </p:cNvPr>
          <p:cNvPicPr>
            <a:picLocks noChangeAspect="1"/>
          </p:cNvPicPr>
          <p:nvPr/>
        </p:nvPicPr>
        <p:blipFill>
          <a:blip r:embed="rId4"/>
          <a:stretch>
            <a:fillRect/>
          </a:stretch>
        </p:blipFill>
        <p:spPr>
          <a:xfrm rot="5400000">
            <a:off x="-206842" y="2172945"/>
            <a:ext cx="1837518" cy="819816"/>
          </a:xfrm>
          <a:prstGeom prst="rect">
            <a:avLst/>
          </a:prstGeom>
        </p:spPr>
      </p:pic>
      <p:pic>
        <p:nvPicPr>
          <p:cNvPr id="9" name="Imagem 8">
            <a:extLst>
              <a:ext uri="{FF2B5EF4-FFF2-40B4-BE49-F238E27FC236}">
                <a16:creationId xmlns:a16="http://schemas.microsoft.com/office/drawing/2014/main" id="{6DA25C71-D5F6-272A-3034-6CAB6608483A}"/>
              </a:ext>
            </a:extLst>
          </p:cNvPr>
          <p:cNvPicPr>
            <a:picLocks noChangeAspect="1"/>
          </p:cNvPicPr>
          <p:nvPr/>
        </p:nvPicPr>
        <p:blipFill>
          <a:blip r:embed="rId4"/>
          <a:stretch>
            <a:fillRect/>
          </a:stretch>
        </p:blipFill>
        <p:spPr>
          <a:xfrm rot="5400000">
            <a:off x="-206842" y="4330493"/>
            <a:ext cx="1837518" cy="819816"/>
          </a:xfrm>
          <a:prstGeom prst="rect">
            <a:avLst/>
          </a:prstGeom>
        </p:spPr>
      </p:pic>
    </p:spTree>
    <p:extLst>
      <p:ext uri="{BB962C8B-B14F-4D97-AF65-F5344CB8AC3E}">
        <p14:creationId xmlns:p14="http://schemas.microsoft.com/office/powerpoint/2010/main" val="145531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0-#ppt_w/2"/>
                                          </p:val>
                                        </p:tav>
                                        <p:tav tm="100000">
                                          <p:val>
                                            <p:strVal val="#ppt_x"/>
                                          </p:val>
                                        </p:tav>
                                      </p:tavLst>
                                    </p:anim>
                                    <p:anim calcmode="lin" valueType="num">
                                      <p:cBhvr additive="base">
                                        <p:cTn id="16" dur="500" fill="hold"/>
                                        <p:tgtEl>
                                          <p:spTgt spid="24"/>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0-#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0-#ppt_w/2"/>
                                          </p:val>
                                        </p:tav>
                                        <p:tav tm="100000">
                                          <p:val>
                                            <p:strVal val="#ppt_x"/>
                                          </p:val>
                                        </p:tav>
                                      </p:tavLst>
                                    </p:anim>
                                    <p:anim calcmode="lin" valueType="num">
                                      <p:cBhvr additive="base">
                                        <p:cTn id="26" dur="500" fill="hold"/>
                                        <p:tgtEl>
                                          <p:spTgt spid="5"/>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0-#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0-#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par>
                                <p:cTn id="35" presetID="2" presetClass="entr" presetSubtype="8"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0-#ppt_w/2"/>
                                          </p:val>
                                        </p:tav>
                                        <p:tav tm="100000">
                                          <p:val>
                                            <p:strVal val="#ppt_x"/>
                                          </p:val>
                                        </p:tav>
                                      </p:tavLst>
                                    </p:anim>
                                    <p:anim calcmode="lin" valueType="num">
                                      <p:cBhvr additive="base">
                                        <p:cTn id="3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Textplatzhalter 3">
            <a:extLst>
              <a:ext uri="{FF2B5EF4-FFF2-40B4-BE49-F238E27FC236}">
                <a16:creationId xmlns:a16="http://schemas.microsoft.com/office/drawing/2014/main" id="{4196FCE4-E837-4AA8-A411-C9A31C32B56E}"/>
              </a:ext>
            </a:extLst>
          </p:cNvPr>
          <p:cNvSpPr txBox="1">
            <a:spLocks/>
          </p:cNvSpPr>
          <p:nvPr/>
        </p:nvSpPr>
        <p:spPr>
          <a:xfrm>
            <a:off x="1543794" y="4234868"/>
            <a:ext cx="2451554"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000" dirty="0" err="1">
                <a:solidFill>
                  <a:schemeClr val="tx1">
                    <a:lumMod val="75000"/>
                    <a:lumOff val="25000"/>
                  </a:schemeClr>
                </a:solidFill>
                <a:latin typeface="Avenir Next LT Pro" panose="020B0504020202020204" pitchFamily="34" charset="0"/>
              </a:rPr>
              <a:t>Operacionais</a:t>
            </a:r>
            <a:endParaRPr lang="pt-BR" sz="2000" dirty="0">
              <a:solidFill>
                <a:schemeClr val="tx1">
                  <a:lumMod val="75000"/>
                  <a:lumOff val="25000"/>
                </a:schemeClr>
              </a:solidFill>
              <a:latin typeface="Avenir Next LT Pro" panose="020B0504020202020204" pitchFamily="34" charset="0"/>
            </a:endParaRPr>
          </a:p>
        </p:txBody>
      </p:sp>
      <p:sp>
        <p:nvSpPr>
          <p:cNvPr id="24" name="Textplatzhalter 3">
            <a:extLst>
              <a:ext uri="{FF2B5EF4-FFF2-40B4-BE49-F238E27FC236}">
                <a16:creationId xmlns:a16="http://schemas.microsoft.com/office/drawing/2014/main" id="{4D601E82-4F27-4CE3-9D0F-1E1890B8434C}"/>
              </a:ext>
            </a:extLst>
          </p:cNvPr>
          <p:cNvSpPr txBox="1">
            <a:spLocks/>
          </p:cNvSpPr>
          <p:nvPr/>
        </p:nvSpPr>
        <p:spPr>
          <a:xfrm>
            <a:off x="1555833" y="4931988"/>
            <a:ext cx="3353664" cy="6625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000" dirty="0">
                <a:solidFill>
                  <a:schemeClr val="tx1">
                    <a:lumMod val="75000"/>
                    <a:lumOff val="25000"/>
                  </a:schemeClr>
                </a:solidFill>
                <a:latin typeface="Avenir Next LT Pro" panose="020B0504020202020204" pitchFamily="34" charset="0"/>
              </a:rPr>
              <a:t>“Marketing”</a:t>
            </a:r>
            <a:endParaRPr lang="pt-BR" sz="2000" dirty="0">
              <a:solidFill>
                <a:schemeClr val="tx1">
                  <a:lumMod val="75000"/>
                  <a:lumOff val="25000"/>
                </a:schemeClr>
              </a:solidFill>
              <a:latin typeface="Avenir Next LT Pro" panose="020B0504020202020204" pitchFamily="34" charset="0"/>
            </a:endParaRPr>
          </a:p>
        </p:txBody>
      </p:sp>
      <p:sp>
        <p:nvSpPr>
          <p:cNvPr id="25" name="Textplatzhalter 3">
            <a:extLst>
              <a:ext uri="{FF2B5EF4-FFF2-40B4-BE49-F238E27FC236}">
                <a16:creationId xmlns:a16="http://schemas.microsoft.com/office/drawing/2014/main" id="{20A41E59-AD39-4703-8B7D-4DB0A3DEBA21}"/>
              </a:ext>
            </a:extLst>
          </p:cNvPr>
          <p:cNvSpPr txBox="1">
            <a:spLocks/>
          </p:cNvSpPr>
          <p:nvPr/>
        </p:nvSpPr>
        <p:spPr>
          <a:xfrm>
            <a:off x="1543795" y="3587172"/>
            <a:ext cx="2628700"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000" dirty="0" err="1">
                <a:solidFill>
                  <a:schemeClr val="tx1">
                    <a:lumMod val="75000"/>
                    <a:lumOff val="25000"/>
                  </a:schemeClr>
                </a:solidFill>
                <a:latin typeface="Avenir Next LT Pro" panose="020B0504020202020204" pitchFamily="34" charset="0"/>
              </a:rPr>
              <a:t>Acadêmicos</a:t>
            </a:r>
            <a:endParaRPr lang="pt-BR" sz="2000" dirty="0">
              <a:solidFill>
                <a:schemeClr val="tx1">
                  <a:lumMod val="75000"/>
                  <a:lumOff val="25000"/>
                </a:schemeClr>
              </a:solidFill>
              <a:latin typeface="Avenir Next LT Pro" panose="020B0504020202020204" pitchFamily="34" charset="0"/>
            </a:endParaRPr>
          </a:p>
        </p:txBody>
      </p:sp>
      <p:sp>
        <p:nvSpPr>
          <p:cNvPr id="2" name="Title 3">
            <a:extLst>
              <a:ext uri="{FF2B5EF4-FFF2-40B4-BE49-F238E27FC236}">
                <a16:creationId xmlns:a16="http://schemas.microsoft.com/office/drawing/2014/main" id="{217FE9BC-F063-BB1E-C18F-1065A843F459}"/>
              </a:ext>
            </a:extLst>
          </p:cNvPr>
          <p:cNvSpPr txBox="1">
            <a:spLocks/>
          </p:cNvSpPr>
          <p:nvPr/>
        </p:nvSpPr>
        <p:spPr>
          <a:xfrm>
            <a:off x="451776" y="581349"/>
            <a:ext cx="10106019"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spcAft>
                <a:spcPts val="1200"/>
              </a:spcAft>
              <a:buNone/>
            </a:pPr>
            <a:r>
              <a:rPr lang="en-US" sz="2400" b="1" dirty="0" err="1">
                <a:solidFill>
                  <a:schemeClr val="tx1">
                    <a:lumMod val="75000"/>
                    <a:lumOff val="25000"/>
                  </a:schemeClr>
                </a:solidFill>
                <a:latin typeface="Avenir Next LT Pro" panose="020B0504020202020204" pitchFamily="34" charset="0"/>
              </a:rPr>
              <a:t>Impactos</a:t>
            </a:r>
            <a:r>
              <a:rPr lang="en-US" sz="2400" b="1" dirty="0">
                <a:solidFill>
                  <a:schemeClr val="tx1">
                    <a:lumMod val="75000"/>
                    <a:lumOff val="25000"/>
                  </a:schemeClr>
                </a:solidFill>
                <a:latin typeface="Avenir Next LT Pro" panose="020B0504020202020204" pitchFamily="34" charset="0"/>
              </a:rPr>
              <a:t> &amp; Casos</a:t>
            </a:r>
            <a:endParaRPr lang="pt-BR" sz="2400" b="1" dirty="0">
              <a:solidFill>
                <a:schemeClr val="tx1">
                  <a:lumMod val="75000"/>
                  <a:lumOff val="25000"/>
                </a:schemeClr>
              </a:solidFill>
              <a:latin typeface="Avenir Next LT Pro" panose="020B0504020202020204" pitchFamily="34" charset="0"/>
            </a:endParaRPr>
          </a:p>
        </p:txBody>
      </p:sp>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131013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796" y="335307"/>
            <a:ext cx="974721" cy="946151"/>
          </a:xfrm>
          <a:prstGeom prst="rect">
            <a:avLst/>
          </a:prstGeom>
        </p:spPr>
      </p:pic>
      <p:pic>
        <p:nvPicPr>
          <p:cNvPr id="8" name="Imagem 7">
            <a:extLst>
              <a:ext uri="{FF2B5EF4-FFF2-40B4-BE49-F238E27FC236}">
                <a16:creationId xmlns:a16="http://schemas.microsoft.com/office/drawing/2014/main" id="{3DAC6119-8295-13AF-9B50-3451A609ADF7}"/>
              </a:ext>
            </a:extLst>
          </p:cNvPr>
          <p:cNvPicPr>
            <a:picLocks noChangeAspect="1"/>
          </p:cNvPicPr>
          <p:nvPr/>
        </p:nvPicPr>
        <p:blipFill>
          <a:blip r:embed="rId4"/>
          <a:stretch>
            <a:fillRect/>
          </a:stretch>
        </p:blipFill>
        <p:spPr>
          <a:xfrm rot="5400000">
            <a:off x="215127" y="3963826"/>
            <a:ext cx="1837518" cy="819816"/>
          </a:xfrm>
          <a:prstGeom prst="rect">
            <a:avLst/>
          </a:prstGeom>
        </p:spPr>
      </p:pic>
      <p:sp>
        <p:nvSpPr>
          <p:cNvPr id="14" name="Textplatzhalter 3">
            <a:extLst>
              <a:ext uri="{FF2B5EF4-FFF2-40B4-BE49-F238E27FC236}">
                <a16:creationId xmlns:a16="http://schemas.microsoft.com/office/drawing/2014/main" id="{8281EB27-E623-AC4D-AC58-4C76CE27CA01}"/>
              </a:ext>
            </a:extLst>
          </p:cNvPr>
          <p:cNvSpPr txBox="1">
            <a:spLocks/>
          </p:cNvSpPr>
          <p:nvPr/>
        </p:nvSpPr>
        <p:spPr>
          <a:xfrm>
            <a:off x="8216228" y="4691598"/>
            <a:ext cx="2341567"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000" dirty="0" err="1">
                <a:solidFill>
                  <a:schemeClr val="tx1">
                    <a:lumMod val="75000"/>
                    <a:lumOff val="25000"/>
                  </a:schemeClr>
                </a:solidFill>
                <a:latin typeface="Avenir Next LT Pro" panose="020B0504020202020204" pitchFamily="34" charset="0"/>
              </a:rPr>
              <a:t>Universidades</a:t>
            </a:r>
            <a:endParaRPr lang="pt-BR" sz="2000" dirty="0">
              <a:solidFill>
                <a:schemeClr val="tx1">
                  <a:lumMod val="75000"/>
                  <a:lumOff val="25000"/>
                </a:schemeClr>
              </a:solidFill>
              <a:latin typeface="Avenir Next LT Pro" panose="020B0504020202020204" pitchFamily="34" charset="0"/>
            </a:endParaRPr>
          </a:p>
        </p:txBody>
      </p:sp>
      <p:sp>
        <p:nvSpPr>
          <p:cNvPr id="15" name="Textplatzhalter 3">
            <a:extLst>
              <a:ext uri="{FF2B5EF4-FFF2-40B4-BE49-F238E27FC236}">
                <a16:creationId xmlns:a16="http://schemas.microsoft.com/office/drawing/2014/main" id="{D18887D9-1CCB-4BA5-8688-44C7C6A257E2}"/>
              </a:ext>
            </a:extLst>
          </p:cNvPr>
          <p:cNvSpPr txBox="1">
            <a:spLocks/>
          </p:cNvSpPr>
          <p:nvPr/>
        </p:nvSpPr>
        <p:spPr>
          <a:xfrm>
            <a:off x="8216228" y="5366316"/>
            <a:ext cx="3705262"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000" dirty="0" err="1">
                <a:solidFill>
                  <a:schemeClr val="tx1">
                    <a:lumMod val="75000"/>
                    <a:lumOff val="25000"/>
                  </a:schemeClr>
                </a:solidFill>
                <a:latin typeface="Avenir Next LT Pro" panose="020B0504020202020204" pitchFamily="34" charset="0"/>
              </a:rPr>
              <a:t>Agências</a:t>
            </a:r>
            <a:r>
              <a:rPr lang="en-US" sz="2000" dirty="0">
                <a:solidFill>
                  <a:schemeClr val="tx1">
                    <a:lumMod val="75000"/>
                    <a:lumOff val="25000"/>
                  </a:schemeClr>
                </a:solidFill>
                <a:latin typeface="Avenir Next LT Pro" panose="020B0504020202020204" pitchFamily="34" charset="0"/>
              </a:rPr>
              <a:t> de </a:t>
            </a:r>
            <a:r>
              <a:rPr lang="en-US" sz="2000" dirty="0" err="1">
                <a:solidFill>
                  <a:schemeClr val="tx1">
                    <a:lumMod val="75000"/>
                    <a:lumOff val="25000"/>
                  </a:schemeClr>
                </a:solidFill>
                <a:latin typeface="Avenir Next LT Pro" panose="020B0504020202020204" pitchFamily="34" charset="0"/>
              </a:rPr>
              <a:t>Financiamento</a:t>
            </a:r>
            <a:endParaRPr lang="pt-BR" sz="2000" dirty="0">
              <a:solidFill>
                <a:schemeClr val="tx1">
                  <a:lumMod val="75000"/>
                  <a:lumOff val="25000"/>
                </a:schemeClr>
              </a:solidFill>
              <a:latin typeface="Avenir Next LT Pro" panose="020B0504020202020204" pitchFamily="34" charset="0"/>
            </a:endParaRPr>
          </a:p>
        </p:txBody>
      </p:sp>
      <p:sp>
        <p:nvSpPr>
          <p:cNvPr id="16" name="Textplatzhalter 3">
            <a:extLst>
              <a:ext uri="{FF2B5EF4-FFF2-40B4-BE49-F238E27FC236}">
                <a16:creationId xmlns:a16="http://schemas.microsoft.com/office/drawing/2014/main" id="{359505BF-94CD-3FF9-F6B2-1953384A9EA0}"/>
              </a:ext>
            </a:extLst>
          </p:cNvPr>
          <p:cNvSpPr txBox="1">
            <a:spLocks/>
          </p:cNvSpPr>
          <p:nvPr/>
        </p:nvSpPr>
        <p:spPr>
          <a:xfrm>
            <a:off x="8216228" y="4017762"/>
            <a:ext cx="2341567"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000" dirty="0" err="1">
                <a:solidFill>
                  <a:schemeClr val="tx1">
                    <a:lumMod val="75000"/>
                    <a:lumOff val="25000"/>
                  </a:schemeClr>
                </a:solidFill>
                <a:latin typeface="Avenir Next LT Pro" panose="020B0504020202020204" pitchFamily="34" charset="0"/>
              </a:rPr>
              <a:t>Editoras</a:t>
            </a:r>
            <a:endParaRPr lang="pt-BR" sz="2000" dirty="0">
              <a:solidFill>
                <a:schemeClr val="tx1">
                  <a:lumMod val="75000"/>
                  <a:lumOff val="25000"/>
                </a:schemeClr>
              </a:solidFill>
              <a:latin typeface="Avenir Next LT Pro" panose="020B0504020202020204" pitchFamily="34" charset="0"/>
            </a:endParaRPr>
          </a:p>
        </p:txBody>
      </p:sp>
      <p:sp>
        <p:nvSpPr>
          <p:cNvPr id="17" name="Textplatzhalter 3">
            <a:extLst>
              <a:ext uri="{FF2B5EF4-FFF2-40B4-BE49-F238E27FC236}">
                <a16:creationId xmlns:a16="http://schemas.microsoft.com/office/drawing/2014/main" id="{58825E81-3CB2-BD78-EA92-4B79228A0F51}"/>
              </a:ext>
            </a:extLst>
          </p:cNvPr>
          <p:cNvSpPr txBox="1">
            <a:spLocks/>
          </p:cNvSpPr>
          <p:nvPr/>
        </p:nvSpPr>
        <p:spPr>
          <a:xfrm>
            <a:off x="8216228" y="3331523"/>
            <a:ext cx="2857323"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000" dirty="0" err="1">
                <a:solidFill>
                  <a:schemeClr val="tx1">
                    <a:lumMod val="75000"/>
                    <a:lumOff val="25000"/>
                  </a:schemeClr>
                </a:solidFill>
                <a:latin typeface="Avenir Next LT Pro" panose="020B0504020202020204" pitchFamily="34" charset="0"/>
              </a:rPr>
              <a:t>Pesquisadores</a:t>
            </a:r>
            <a:r>
              <a:rPr lang="en-US" sz="2000" dirty="0">
                <a:solidFill>
                  <a:schemeClr val="tx1">
                    <a:lumMod val="75000"/>
                    <a:lumOff val="25000"/>
                  </a:schemeClr>
                </a:solidFill>
                <a:latin typeface="Avenir Next LT Pro" panose="020B0504020202020204" pitchFamily="34" charset="0"/>
              </a:rPr>
              <a:t> Pares</a:t>
            </a:r>
            <a:endParaRPr lang="pt-BR" sz="2000" dirty="0">
              <a:solidFill>
                <a:schemeClr val="tx1">
                  <a:lumMod val="75000"/>
                  <a:lumOff val="25000"/>
                </a:schemeClr>
              </a:solidFill>
              <a:latin typeface="Avenir Next LT Pro" panose="020B0504020202020204" pitchFamily="34" charset="0"/>
            </a:endParaRPr>
          </a:p>
        </p:txBody>
      </p:sp>
      <p:pic>
        <p:nvPicPr>
          <p:cNvPr id="19" name="Imagem 18">
            <a:extLst>
              <a:ext uri="{FF2B5EF4-FFF2-40B4-BE49-F238E27FC236}">
                <a16:creationId xmlns:a16="http://schemas.microsoft.com/office/drawing/2014/main" id="{8C105F84-C591-9DD6-AD68-630913C4292C}"/>
              </a:ext>
            </a:extLst>
          </p:cNvPr>
          <p:cNvPicPr>
            <a:picLocks noChangeAspect="1"/>
          </p:cNvPicPr>
          <p:nvPr/>
        </p:nvPicPr>
        <p:blipFill>
          <a:blip r:embed="rId5"/>
          <a:stretch>
            <a:fillRect/>
          </a:stretch>
        </p:blipFill>
        <p:spPr>
          <a:xfrm>
            <a:off x="7391381" y="3118349"/>
            <a:ext cx="647700" cy="2847975"/>
          </a:xfrm>
          <a:prstGeom prst="rect">
            <a:avLst/>
          </a:prstGeom>
        </p:spPr>
      </p:pic>
      <p:cxnSp>
        <p:nvCxnSpPr>
          <p:cNvPr id="20" name="Conector reto 19">
            <a:extLst>
              <a:ext uri="{FF2B5EF4-FFF2-40B4-BE49-F238E27FC236}">
                <a16:creationId xmlns:a16="http://schemas.microsoft.com/office/drawing/2014/main" id="{DD42B49B-B66A-6389-77A2-EBD4A21748FB}"/>
              </a:ext>
            </a:extLst>
          </p:cNvPr>
          <p:cNvCxnSpPr>
            <a:cxnSpLocks/>
          </p:cNvCxnSpPr>
          <p:nvPr/>
        </p:nvCxnSpPr>
        <p:spPr>
          <a:xfrm flipH="1">
            <a:off x="3183843" y="3587172"/>
            <a:ext cx="4295274" cy="21211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Conector reto 25">
            <a:extLst>
              <a:ext uri="{FF2B5EF4-FFF2-40B4-BE49-F238E27FC236}">
                <a16:creationId xmlns:a16="http://schemas.microsoft.com/office/drawing/2014/main" id="{9C049B75-FAFD-61A0-C1D9-A470CEA5B765}"/>
              </a:ext>
            </a:extLst>
          </p:cNvPr>
          <p:cNvCxnSpPr>
            <a:cxnSpLocks/>
          </p:cNvCxnSpPr>
          <p:nvPr/>
        </p:nvCxnSpPr>
        <p:spPr>
          <a:xfrm flipH="1" flipV="1">
            <a:off x="3183843" y="3799290"/>
            <a:ext cx="4295274" cy="43557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Conector reto 28">
            <a:extLst>
              <a:ext uri="{FF2B5EF4-FFF2-40B4-BE49-F238E27FC236}">
                <a16:creationId xmlns:a16="http://schemas.microsoft.com/office/drawing/2014/main" id="{6990BEB9-C449-D074-787F-A5294DA43F74}"/>
              </a:ext>
            </a:extLst>
          </p:cNvPr>
          <p:cNvCxnSpPr>
            <a:cxnSpLocks/>
          </p:cNvCxnSpPr>
          <p:nvPr/>
        </p:nvCxnSpPr>
        <p:spPr>
          <a:xfrm flipH="1" flipV="1">
            <a:off x="3183843" y="3799290"/>
            <a:ext cx="4295274" cy="1023549"/>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Conector reto 31">
            <a:extLst>
              <a:ext uri="{FF2B5EF4-FFF2-40B4-BE49-F238E27FC236}">
                <a16:creationId xmlns:a16="http://schemas.microsoft.com/office/drawing/2014/main" id="{3302240A-580E-8AD0-2007-262678D533FE}"/>
              </a:ext>
            </a:extLst>
          </p:cNvPr>
          <p:cNvCxnSpPr>
            <a:cxnSpLocks/>
          </p:cNvCxnSpPr>
          <p:nvPr/>
        </p:nvCxnSpPr>
        <p:spPr>
          <a:xfrm flipH="1" flipV="1">
            <a:off x="3183843" y="3799290"/>
            <a:ext cx="4295274" cy="1795204"/>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Conector reto 34">
            <a:extLst>
              <a:ext uri="{FF2B5EF4-FFF2-40B4-BE49-F238E27FC236}">
                <a16:creationId xmlns:a16="http://schemas.microsoft.com/office/drawing/2014/main" id="{95D4436B-CA92-EF37-9CCA-6BD9804F8025}"/>
              </a:ext>
            </a:extLst>
          </p:cNvPr>
          <p:cNvCxnSpPr>
            <a:cxnSpLocks/>
          </p:cNvCxnSpPr>
          <p:nvPr/>
        </p:nvCxnSpPr>
        <p:spPr>
          <a:xfrm flipH="1">
            <a:off x="3376348" y="3587172"/>
            <a:ext cx="4215059" cy="866062"/>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Conector reto 35">
            <a:extLst>
              <a:ext uri="{FF2B5EF4-FFF2-40B4-BE49-F238E27FC236}">
                <a16:creationId xmlns:a16="http://schemas.microsoft.com/office/drawing/2014/main" id="{F5C2FA3A-15E9-D7EC-83D1-F64B1D8C7E74}"/>
              </a:ext>
            </a:extLst>
          </p:cNvPr>
          <p:cNvCxnSpPr>
            <a:cxnSpLocks/>
          </p:cNvCxnSpPr>
          <p:nvPr/>
        </p:nvCxnSpPr>
        <p:spPr>
          <a:xfrm flipH="1">
            <a:off x="3376348" y="4278044"/>
            <a:ext cx="4215059" cy="17519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Conector reto 36">
            <a:extLst>
              <a:ext uri="{FF2B5EF4-FFF2-40B4-BE49-F238E27FC236}">
                <a16:creationId xmlns:a16="http://schemas.microsoft.com/office/drawing/2014/main" id="{D582F37E-7DDA-5C8B-CC0B-E5C9764649D6}"/>
              </a:ext>
            </a:extLst>
          </p:cNvPr>
          <p:cNvCxnSpPr>
            <a:cxnSpLocks/>
          </p:cNvCxnSpPr>
          <p:nvPr/>
        </p:nvCxnSpPr>
        <p:spPr>
          <a:xfrm flipH="1" flipV="1">
            <a:off x="3400412" y="4453234"/>
            <a:ext cx="4190995" cy="478754"/>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Conector reto 37">
            <a:extLst>
              <a:ext uri="{FF2B5EF4-FFF2-40B4-BE49-F238E27FC236}">
                <a16:creationId xmlns:a16="http://schemas.microsoft.com/office/drawing/2014/main" id="{303FE61F-3A6E-E879-23C9-51D4E844B496}"/>
              </a:ext>
            </a:extLst>
          </p:cNvPr>
          <p:cNvCxnSpPr>
            <a:cxnSpLocks/>
          </p:cNvCxnSpPr>
          <p:nvPr/>
        </p:nvCxnSpPr>
        <p:spPr>
          <a:xfrm flipH="1" flipV="1">
            <a:off x="3328222" y="4453234"/>
            <a:ext cx="4263185" cy="114126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Conector reto 54">
            <a:extLst>
              <a:ext uri="{FF2B5EF4-FFF2-40B4-BE49-F238E27FC236}">
                <a16:creationId xmlns:a16="http://schemas.microsoft.com/office/drawing/2014/main" id="{A2C9ADF8-5598-B9D0-67B2-6361FBC87CDC}"/>
              </a:ext>
            </a:extLst>
          </p:cNvPr>
          <p:cNvCxnSpPr>
            <a:cxnSpLocks/>
          </p:cNvCxnSpPr>
          <p:nvPr/>
        </p:nvCxnSpPr>
        <p:spPr>
          <a:xfrm flipH="1">
            <a:off x="3328222" y="3567119"/>
            <a:ext cx="4263185" cy="1535887"/>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Conector reto 55">
            <a:extLst>
              <a:ext uri="{FF2B5EF4-FFF2-40B4-BE49-F238E27FC236}">
                <a16:creationId xmlns:a16="http://schemas.microsoft.com/office/drawing/2014/main" id="{388258D0-9DE2-060F-B448-AF1ABDEEE4B6}"/>
              </a:ext>
            </a:extLst>
          </p:cNvPr>
          <p:cNvCxnSpPr>
            <a:cxnSpLocks/>
          </p:cNvCxnSpPr>
          <p:nvPr/>
        </p:nvCxnSpPr>
        <p:spPr>
          <a:xfrm flipH="1">
            <a:off x="3328222" y="4214815"/>
            <a:ext cx="4263185" cy="888191"/>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7" name="Conector reto 56">
            <a:extLst>
              <a:ext uri="{FF2B5EF4-FFF2-40B4-BE49-F238E27FC236}">
                <a16:creationId xmlns:a16="http://schemas.microsoft.com/office/drawing/2014/main" id="{11060949-DC77-5547-6AD0-137842A07BA8}"/>
              </a:ext>
            </a:extLst>
          </p:cNvPr>
          <p:cNvCxnSpPr>
            <a:cxnSpLocks/>
          </p:cNvCxnSpPr>
          <p:nvPr/>
        </p:nvCxnSpPr>
        <p:spPr>
          <a:xfrm flipH="1">
            <a:off x="3352285" y="4802786"/>
            <a:ext cx="4239122" cy="30022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Conector reto 57">
            <a:extLst>
              <a:ext uri="{FF2B5EF4-FFF2-40B4-BE49-F238E27FC236}">
                <a16:creationId xmlns:a16="http://schemas.microsoft.com/office/drawing/2014/main" id="{7259D30B-A1FE-E7DB-7BC6-5F4810E14AB5}"/>
              </a:ext>
            </a:extLst>
          </p:cNvPr>
          <p:cNvCxnSpPr>
            <a:cxnSpLocks/>
          </p:cNvCxnSpPr>
          <p:nvPr/>
        </p:nvCxnSpPr>
        <p:spPr>
          <a:xfrm flipH="1" flipV="1">
            <a:off x="3328222" y="5103006"/>
            <a:ext cx="4263185" cy="471435"/>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CaixaDeTexto 5">
            <a:extLst>
              <a:ext uri="{FF2B5EF4-FFF2-40B4-BE49-F238E27FC236}">
                <a16:creationId xmlns:a16="http://schemas.microsoft.com/office/drawing/2014/main" id="{990FB330-4629-424D-5B65-1204C9AFE5D2}"/>
              </a:ext>
            </a:extLst>
          </p:cNvPr>
          <p:cNvSpPr txBox="1"/>
          <p:nvPr/>
        </p:nvSpPr>
        <p:spPr>
          <a:xfrm>
            <a:off x="457478" y="1766858"/>
            <a:ext cx="11075039" cy="646331"/>
          </a:xfrm>
          <a:prstGeom prst="rect">
            <a:avLst/>
          </a:prstGeom>
          <a:noFill/>
        </p:spPr>
        <p:txBody>
          <a:bodyPr wrap="square">
            <a:spAutoFit/>
          </a:bodyPr>
          <a:lstStyle/>
          <a:p>
            <a:pPr algn="ctr"/>
            <a:r>
              <a:rPr lang="pt-BR" dirty="0">
                <a:latin typeface="Avenir Next LT Pro" panose="020B0504020202020204" pitchFamily="34" charset="0"/>
              </a:rPr>
              <a:t>A sua obtenção (Ou Não) de um ORCID ID impacta diretamente as suas relações com os principais agentes envolvidos na pesquisa acadêmica.</a:t>
            </a:r>
          </a:p>
        </p:txBody>
      </p:sp>
      <p:sp>
        <p:nvSpPr>
          <p:cNvPr id="5" name="Title 3">
            <a:extLst>
              <a:ext uri="{FF2B5EF4-FFF2-40B4-BE49-F238E27FC236}">
                <a16:creationId xmlns:a16="http://schemas.microsoft.com/office/drawing/2014/main" id="{307F5936-28B0-5BAB-B338-FD0D13E0F98F}"/>
              </a:ext>
            </a:extLst>
          </p:cNvPr>
          <p:cNvSpPr txBox="1">
            <a:spLocks/>
          </p:cNvSpPr>
          <p:nvPr/>
        </p:nvSpPr>
        <p:spPr>
          <a:xfrm>
            <a:off x="946146" y="2734648"/>
            <a:ext cx="2894311"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000" b="1" dirty="0" err="1">
                <a:solidFill>
                  <a:schemeClr val="tx1">
                    <a:lumMod val="75000"/>
                    <a:lumOff val="25000"/>
                  </a:schemeClr>
                </a:solidFill>
                <a:latin typeface="Avenir Next LT Pro" panose="020B0504020202020204" pitchFamily="34" charset="0"/>
              </a:rPr>
              <a:t>Impactos</a:t>
            </a:r>
            <a:r>
              <a:rPr lang="en-US" sz="2000" b="1" dirty="0">
                <a:solidFill>
                  <a:schemeClr val="tx1">
                    <a:lumMod val="75000"/>
                    <a:lumOff val="25000"/>
                  </a:schemeClr>
                </a:solidFill>
                <a:latin typeface="Avenir Next LT Pro" panose="020B0504020202020204" pitchFamily="34" charset="0"/>
              </a:rPr>
              <a:t> </a:t>
            </a:r>
            <a:endParaRPr lang="pt-BR" sz="2000" b="1" dirty="0">
              <a:solidFill>
                <a:schemeClr val="tx1">
                  <a:lumMod val="75000"/>
                  <a:lumOff val="25000"/>
                </a:schemeClr>
              </a:solidFill>
              <a:latin typeface="Avenir Next LT Pro" panose="020B0504020202020204" pitchFamily="34" charset="0"/>
            </a:endParaRPr>
          </a:p>
        </p:txBody>
      </p:sp>
    </p:spTree>
    <p:extLst>
      <p:ext uri="{BB962C8B-B14F-4D97-AF65-F5344CB8AC3E}">
        <p14:creationId xmlns:p14="http://schemas.microsoft.com/office/powerpoint/2010/main" val="28518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1+#ppt_w/2"/>
                                          </p:val>
                                        </p:tav>
                                        <p:tav tm="100000">
                                          <p:val>
                                            <p:strVal val="#ppt_x"/>
                                          </p:val>
                                        </p:tav>
                                      </p:tavLst>
                                    </p:anim>
                                    <p:anim calcmode="lin" valueType="num">
                                      <p:cBhvr additive="base">
                                        <p:cTn id="24" dur="500" fill="hold"/>
                                        <p:tgtEl>
                                          <p:spTgt spid="15"/>
                                        </p:tgtEl>
                                        <p:attrNameLst>
                                          <p:attrName>ppt_y</p:attrName>
                                        </p:attrNameLst>
                                      </p:cBhvr>
                                      <p:tavLst>
                                        <p:tav tm="0">
                                          <p:val>
                                            <p:strVal val="#ppt_y"/>
                                          </p:val>
                                        </p:tav>
                                        <p:tav tm="100000">
                                          <p:val>
                                            <p:strVal val="#ppt_y"/>
                                          </p:val>
                                        </p:tav>
                                      </p:tavLst>
                                    </p:anim>
                                  </p:childTnLst>
                                </p:cTn>
                              </p:par>
                              <p:par>
                                <p:cTn id="25" presetID="2" presetClass="entr" presetSubtype="2"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1+#ppt_w/2"/>
                                          </p:val>
                                        </p:tav>
                                        <p:tav tm="100000">
                                          <p:val>
                                            <p:strVal val="#ppt_x"/>
                                          </p:val>
                                        </p:tav>
                                      </p:tavLst>
                                    </p:anim>
                                    <p:anim calcmode="lin" valueType="num">
                                      <p:cBhvr additive="base">
                                        <p:cTn id="28" dur="500" fill="hold"/>
                                        <p:tgtEl>
                                          <p:spTgt spid="16"/>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1+#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par>
                                <p:cTn id="42" presetID="16" presetClass="entr" presetSubtype="21" fill="hold"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barn(inVertical)">
                                      <p:cBhvr>
                                        <p:cTn id="44" dur="500"/>
                                        <p:tgtEl>
                                          <p:spTgt spid="26"/>
                                        </p:tgtEl>
                                      </p:cBhvr>
                                    </p:animEffect>
                                  </p:childTnLst>
                                </p:cTn>
                              </p:par>
                              <p:par>
                                <p:cTn id="45" presetID="16" presetClass="entr" presetSubtype="21"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arn(inVertical)">
                                      <p:cBhvr>
                                        <p:cTn id="47" dur="500"/>
                                        <p:tgtEl>
                                          <p:spTgt spid="29"/>
                                        </p:tgtEl>
                                      </p:cBhvr>
                                    </p:animEffect>
                                  </p:childTnLst>
                                </p:cTn>
                              </p:par>
                              <p:par>
                                <p:cTn id="48" presetID="16" presetClass="entr" presetSubtype="21"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barn(inVertical)">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10" presetClass="entr" presetSubtype="0"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fade">
                                      <p:cBhvr>
                                        <p:cTn id="58" dur="500"/>
                                        <p:tgtEl>
                                          <p:spTgt spid="36"/>
                                        </p:tgtEl>
                                      </p:cBhvr>
                                    </p:animEffect>
                                  </p:childTnLst>
                                </p:cTn>
                              </p:par>
                              <p:par>
                                <p:cTn id="59" presetID="10"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animEffect transition="in" filter="fade">
                                      <p:cBhvr>
                                        <p:cTn id="61" dur="500"/>
                                        <p:tgtEl>
                                          <p:spTgt spid="37"/>
                                        </p:tgtEl>
                                      </p:cBhvr>
                                    </p:animEffect>
                                  </p:childTnLst>
                                </p:cTn>
                              </p:par>
                              <p:par>
                                <p:cTn id="62" presetID="10" presetClass="entr" presetSubtype="0" fill="hold" nodeType="withEffect">
                                  <p:stCondLst>
                                    <p:cond delay="0"/>
                                  </p:stCondLst>
                                  <p:childTnLst>
                                    <p:set>
                                      <p:cBhvr>
                                        <p:cTn id="63" dur="1" fill="hold">
                                          <p:stCondLst>
                                            <p:cond delay="0"/>
                                          </p:stCondLst>
                                        </p:cTn>
                                        <p:tgtEl>
                                          <p:spTgt spid="38"/>
                                        </p:tgtEl>
                                        <p:attrNameLst>
                                          <p:attrName>style.visibility</p:attrName>
                                        </p:attrNameLst>
                                      </p:cBhvr>
                                      <p:to>
                                        <p:strVal val="visible"/>
                                      </p:to>
                                    </p:set>
                                    <p:animEffect transition="in" filter="fade">
                                      <p:cBhvr>
                                        <p:cTn id="64" dur="500"/>
                                        <p:tgtEl>
                                          <p:spTgt spid="38"/>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55"/>
                                        </p:tgtEl>
                                        <p:attrNameLst>
                                          <p:attrName>style.visibility</p:attrName>
                                        </p:attrNameLst>
                                      </p:cBhvr>
                                      <p:to>
                                        <p:strVal val="visible"/>
                                      </p:to>
                                    </p:set>
                                    <p:animEffect transition="in" filter="barn(inVertical)">
                                      <p:cBhvr>
                                        <p:cTn id="69" dur="500"/>
                                        <p:tgtEl>
                                          <p:spTgt spid="55"/>
                                        </p:tgtEl>
                                      </p:cBhvr>
                                    </p:animEffect>
                                  </p:childTnLst>
                                </p:cTn>
                              </p:par>
                              <p:par>
                                <p:cTn id="70" presetID="16" presetClass="entr" presetSubtype="21" fill="hold" nodeType="with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barn(inVertical)">
                                      <p:cBhvr>
                                        <p:cTn id="72" dur="500"/>
                                        <p:tgtEl>
                                          <p:spTgt spid="56"/>
                                        </p:tgtEl>
                                      </p:cBhvr>
                                    </p:animEffect>
                                  </p:childTnLst>
                                </p:cTn>
                              </p:par>
                              <p:par>
                                <p:cTn id="73" presetID="16" presetClass="entr" presetSubtype="21" fill="hold" nodeType="withEffect">
                                  <p:stCondLst>
                                    <p:cond delay="0"/>
                                  </p:stCondLst>
                                  <p:childTnLst>
                                    <p:set>
                                      <p:cBhvr>
                                        <p:cTn id="74" dur="1" fill="hold">
                                          <p:stCondLst>
                                            <p:cond delay="0"/>
                                          </p:stCondLst>
                                        </p:cTn>
                                        <p:tgtEl>
                                          <p:spTgt spid="57"/>
                                        </p:tgtEl>
                                        <p:attrNameLst>
                                          <p:attrName>style.visibility</p:attrName>
                                        </p:attrNameLst>
                                      </p:cBhvr>
                                      <p:to>
                                        <p:strVal val="visible"/>
                                      </p:to>
                                    </p:set>
                                    <p:animEffect transition="in" filter="barn(inVertical)">
                                      <p:cBhvr>
                                        <p:cTn id="75" dur="500"/>
                                        <p:tgtEl>
                                          <p:spTgt spid="57"/>
                                        </p:tgtEl>
                                      </p:cBhvr>
                                    </p:animEffect>
                                  </p:childTnLst>
                                </p:cTn>
                              </p:par>
                              <p:par>
                                <p:cTn id="76" presetID="16" presetClass="entr" presetSubtype="21" fill="hold" nodeType="withEffect">
                                  <p:stCondLst>
                                    <p:cond delay="0"/>
                                  </p:stCondLst>
                                  <p:childTnLst>
                                    <p:set>
                                      <p:cBhvr>
                                        <p:cTn id="77" dur="1" fill="hold">
                                          <p:stCondLst>
                                            <p:cond delay="0"/>
                                          </p:stCondLst>
                                        </p:cTn>
                                        <p:tgtEl>
                                          <p:spTgt spid="58"/>
                                        </p:tgtEl>
                                        <p:attrNameLst>
                                          <p:attrName>style.visibility</p:attrName>
                                        </p:attrNameLst>
                                      </p:cBhvr>
                                      <p:to>
                                        <p:strVal val="visible"/>
                                      </p:to>
                                    </p:set>
                                    <p:animEffect transition="in" filter="barn(inVertical)">
                                      <p:cBhvr>
                                        <p:cTn id="78"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14" grpId="0"/>
      <p:bldP spid="15" grpId="0"/>
      <p:bldP spid="16" grpId="0"/>
      <p:bldP spid="17"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platzhalter 3">
            <a:extLst>
              <a:ext uri="{FF2B5EF4-FFF2-40B4-BE49-F238E27FC236}">
                <a16:creationId xmlns:a16="http://schemas.microsoft.com/office/drawing/2014/main" id="{20A41E59-AD39-4703-8B7D-4DB0A3DEBA21}"/>
              </a:ext>
            </a:extLst>
          </p:cNvPr>
          <p:cNvSpPr txBox="1">
            <a:spLocks/>
          </p:cNvSpPr>
          <p:nvPr/>
        </p:nvSpPr>
        <p:spPr>
          <a:xfrm>
            <a:off x="1731261" y="1302425"/>
            <a:ext cx="2940712" cy="3290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800" b="1" dirty="0" err="1">
                <a:solidFill>
                  <a:schemeClr val="tx1">
                    <a:lumMod val="75000"/>
                    <a:lumOff val="25000"/>
                  </a:schemeClr>
                </a:solidFill>
                <a:latin typeface="Avenir Next LT Pro" panose="020B0504020202020204" pitchFamily="34" charset="0"/>
              </a:rPr>
              <a:t>Possui</a:t>
            </a:r>
            <a:r>
              <a:rPr lang="en-US" sz="1800" b="1" dirty="0">
                <a:solidFill>
                  <a:schemeClr val="tx1">
                    <a:lumMod val="75000"/>
                    <a:lumOff val="25000"/>
                  </a:schemeClr>
                </a:solidFill>
                <a:latin typeface="Avenir Next LT Pro" panose="020B0504020202020204" pitchFamily="34" charset="0"/>
              </a:rPr>
              <a:t> ORCID</a:t>
            </a:r>
            <a:endParaRPr lang="pt-BR" sz="1800" b="1" dirty="0">
              <a:solidFill>
                <a:schemeClr val="tx1">
                  <a:lumMod val="75000"/>
                  <a:lumOff val="25000"/>
                </a:schemeClr>
              </a:solidFill>
              <a:latin typeface="Avenir Next LT Pro" panose="020B0504020202020204" pitchFamily="34" charset="0"/>
            </a:endParaRPr>
          </a:p>
        </p:txBody>
      </p:sp>
      <p:sp>
        <p:nvSpPr>
          <p:cNvPr id="2" name="Title 3">
            <a:extLst>
              <a:ext uri="{FF2B5EF4-FFF2-40B4-BE49-F238E27FC236}">
                <a16:creationId xmlns:a16="http://schemas.microsoft.com/office/drawing/2014/main" id="{217FE9BC-F063-BB1E-C18F-1065A843F459}"/>
              </a:ext>
            </a:extLst>
          </p:cNvPr>
          <p:cNvSpPr txBox="1">
            <a:spLocks/>
          </p:cNvSpPr>
          <p:nvPr/>
        </p:nvSpPr>
        <p:spPr>
          <a:xfrm>
            <a:off x="451777" y="31552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a:solidFill>
                  <a:schemeClr val="tx1">
                    <a:lumMod val="75000"/>
                    <a:lumOff val="25000"/>
                  </a:schemeClr>
                </a:solidFill>
                <a:latin typeface="Avenir Next LT Pro" panose="020B0504020202020204" pitchFamily="34" charset="0"/>
              </a:rPr>
              <a:t>Cases   </a:t>
            </a:r>
            <a:r>
              <a:rPr lang="en-US" sz="1600" dirty="0">
                <a:solidFill>
                  <a:schemeClr val="tx1">
                    <a:lumMod val="75000"/>
                    <a:lumOff val="25000"/>
                  </a:schemeClr>
                </a:solidFill>
                <a:latin typeface="Avenir Next LT Pro" panose="020B0504020202020204" pitchFamily="34" charset="0"/>
              </a:rPr>
              <a:t>(</a:t>
            </a:r>
            <a:r>
              <a:rPr lang="en-US" sz="1600" dirty="0" err="1">
                <a:solidFill>
                  <a:schemeClr val="tx1">
                    <a:lumMod val="75000"/>
                    <a:lumOff val="25000"/>
                  </a:schemeClr>
                </a:solidFill>
                <a:latin typeface="Avenir Next LT Pro" panose="020B0504020202020204" pitchFamily="34" charset="0"/>
              </a:rPr>
              <a:t>Impacto</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Acadêmico</a:t>
            </a:r>
            <a:r>
              <a:rPr lang="en-US" sz="1600" dirty="0">
                <a:solidFill>
                  <a:schemeClr val="tx1">
                    <a:lumMod val="75000"/>
                    <a:lumOff val="25000"/>
                  </a:schemeClr>
                </a:solidFill>
                <a:latin typeface="Avenir Next LT Pro" panose="020B0504020202020204" pitchFamily="34" charset="0"/>
              </a:rPr>
              <a:t> – </a:t>
            </a:r>
            <a:r>
              <a:rPr lang="en-US" sz="1600" dirty="0" err="1">
                <a:solidFill>
                  <a:schemeClr val="tx1">
                    <a:lumMod val="75000"/>
                    <a:lumOff val="25000"/>
                  </a:schemeClr>
                </a:solidFill>
                <a:latin typeface="Avenir Next LT Pro" panose="020B0504020202020204" pitchFamily="34" charset="0"/>
              </a:rPr>
              <a:t>Progressão</a:t>
            </a:r>
            <a:r>
              <a:rPr lang="en-US" sz="1600" dirty="0">
                <a:solidFill>
                  <a:schemeClr val="tx1">
                    <a:lumMod val="75000"/>
                    <a:lumOff val="25000"/>
                  </a:schemeClr>
                </a:solidFill>
                <a:latin typeface="Avenir Next LT Pro" panose="020B0504020202020204" pitchFamily="34" charset="0"/>
              </a:rPr>
              <a:t> de </a:t>
            </a:r>
            <a:r>
              <a:rPr lang="en-US" sz="1600" dirty="0" err="1">
                <a:solidFill>
                  <a:schemeClr val="tx1">
                    <a:lumMod val="75000"/>
                    <a:lumOff val="25000"/>
                  </a:schemeClr>
                </a:solidFill>
                <a:latin typeface="Avenir Next LT Pro" panose="020B0504020202020204" pitchFamily="34" charset="0"/>
              </a:rPr>
              <a:t>Carreira</a:t>
            </a:r>
            <a:r>
              <a:rPr lang="en-US" sz="1600" dirty="0">
                <a:solidFill>
                  <a:schemeClr val="tx1">
                    <a:lumMod val="75000"/>
                    <a:lumOff val="25000"/>
                  </a:schemeClr>
                </a:solidFill>
                <a:latin typeface="Avenir Next LT Pro" panose="020B0504020202020204" pitchFamily="34" charset="0"/>
              </a:rPr>
              <a:t>)</a:t>
            </a:r>
            <a:endParaRPr lang="pt-BR" sz="2400" dirty="0">
              <a:solidFill>
                <a:schemeClr val="tx1">
                  <a:lumMod val="75000"/>
                  <a:lumOff val="25000"/>
                </a:schemeClr>
              </a:solidFill>
              <a:latin typeface="Avenir Next LT Pro" panose="020B0504020202020204" pitchFamily="34" charset="0"/>
            </a:endParaRPr>
          </a:p>
        </p:txBody>
      </p:sp>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95925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185" y="133285"/>
            <a:ext cx="974721" cy="946151"/>
          </a:xfrm>
          <a:prstGeom prst="rect">
            <a:avLst/>
          </a:prstGeom>
        </p:spPr>
      </p:pic>
      <p:pic>
        <p:nvPicPr>
          <p:cNvPr id="5" name="Imagem 4" descr="Ícone&#10;&#10;Descrição gerada automaticamente">
            <a:extLst>
              <a:ext uri="{FF2B5EF4-FFF2-40B4-BE49-F238E27FC236}">
                <a16:creationId xmlns:a16="http://schemas.microsoft.com/office/drawing/2014/main" id="{29C8C714-6C8C-B1BC-7370-E01BDEC428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6298" y="1251026"/>
            <a:ext cx="351946" cy="351946"/>
          </a:xfrm>
          <a:prstGeom prst="rect">
            <a:avLst/>
          </a:prstGeom>
        </p:spPr>
      </p:pic>
      <p:cxnSp>
        <p:nvCxnSpPr>
          <p:cNvPr id="6" name="Conector reto 5">
            <a:extLst>
              <a:ext uri="{FF2B5EF4-FFF2-40B4-BE49-F238E27FC236}">
                <a16:creationId xmlns:a16="http://schemas.microsoft.com/office/drawing/2014/main" id="{F857A1A8-49F9-B02E-5CEE-8D088FC41B7A}"/>
              </a:ext>
            </a:extLst>
          </p:cNvPr>
          <p:cNvCxnSpPr>
            <a:cxnSpLocks/>
          </p:cNvCxnSpPr>
          <p:nvPr/>
        </p:nvCxnSpPr>
        <p:spPr>
          <a:xfrm>
            <a:off x="6096000" y="1787707"/>
            <a:ext cx="0" cy="407083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Textplatzhalter 3">
            <a:extLst>
              <a:ext uri="{FF2B5EF4-FFF2-40B4-BE49-F238E27FC236}">
                <a16:creationId xmlns:a16="http://schemas.microsoft.com/office/drawing/2014/main" id="{B46548D6-8F8A-1970-6953-89BD356C611C}"/>
              </a:ext>
            </a:extLst>
          </p:cNvPr>
          <p:cNvSpPr txBox="1">
            <a:spLocks/>
          </p:cNvSpPr>
          <p:nvPr/>
        </p:nvSpPr>
        <p:spPr>
          <a:xfrm>
            <a:off x="8140582" y="1298910"/>
            <a:ext cx="1974298" cy="3290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800" b="1" dirty="0" err="1">
                <a:solidFill>
                  <a:schemeClr val="tx1">
                    <a:lumMod val="75000"/>
                    <a:lumOff val="25000"/>
                  </a:schemeClr>
                </a:solidFill>
                <a:latin typeface="Avenir Next LT Pro" panose="020B0504020202020204" pitchFamily="34" charset="0"/>
              </a:rPr>
              <a:t>Não</a:t>
            </a:r>
            <a:r>
              <a:rPr lang="en-US" sz="1800" b="1" dirty="0">
                <a:solidFill>
                  <a:schemeClr val="tx1">
                    <a:lumMod val="75000"/>
                    <a:lumOff val="25000"/>
                  </a:schemeClr>
                </a:solidFill>
                <a:latin typeface="Avenir Next LT Pro" panose="020B0504020202020204" pitchFamily="34" charset="0"/>
              </a:rPr>
              <a:t> </a:t>
            </a:r>
            <a:r>
              <a:rPr lang="en-US" sz="1800" b="1" dirty="0" err="1">
                <a:solidFill>
                  <a:schemeClr val="tx1">
                    <a:lumMod val="75000"/>
                    <a:lumOff val="25000"/>
                  </a:schemeClr>
                </a:solidFill>
                <a:latin typeface="Avenir Next LT Pro" panose="020B0504020202020204" pitchFamily="34" charset="0"/>
              </a:rPr>
              <a:t>Possui</a:t>
            </a:r>
            <a:endParaRPr lang="pt-BR" sz="1800" b="1" dirty="0">
              <a:solidFill>
                <a:schemeClr val="tx1">
                  <a:lumMod val="75000"/>
                  <a:lumOff val="25000"/>
                </a:schemeClr>
              </a:solidFill>
              <a:latin typeface="Avenir Next LT Pro" panose="020B0504020202020204" pitchFamily="34" charset="0"/>
            </a:endParaRPr>
          </a:p>
        </p:txBody>
      </p:sp>
      <p:sp>
        <p:nvSpPr>
          <p:cNvPr id="12" name="Textplatzhalter 3">
            <a:extLst>
              <a:ext uri="{FF2B5EF4-FFF2-40B4-BE49-F238E27FC236}">
                <a16:creationId xmlns:a16="http://schemas.microsoft.com/office/drawing/2014/main" id="{EB79A2FB-0C0F-A367-2FFA-8B85B39D8354}"/>
              </a:ext>
            </a:extLst>
          </p:cNvPr>
          <p:cNvSpPr txBox="1">
            <a:spLocks/>
          </p:cNvSpPr>
          <p:nvPr/>
        </p:nvSpPr>
        <p:spPr>
          <a:xfrm>
            <a:off x="372144" y="1800736"/>
            <a:ext cx="5475762"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200"/>
              </a:spcAft>
              <a:buNone/>
            </a:pPr>
            <a:r>
              <a:rPr lang="pt-BR" sz="1400" dirty="0">
                <a:solidFill>
                  <a:schemeClr val="tx1">
                    <a:lumMod val="75000"/>
                    <a:lumOff val="25000"/>
                  </a:schemeClr>
                </a:solidFill>
                <a:latin typeface="Avenir Next LT Pro" panose="020B0504020202020204" pitchFamily="34" charset="0"/>
              </a:rPr>
              <a:t>A Débora possui ORCID ID e sua instituição consegue rastrear facilmente suas contribuições científicas, citações, métricas, potencializando a progressão de carreira, demais incentivos e prêmios. Beneficia também o ranqueamento da própria Universidade, bem como as análises da produção institucional.</a:t>
            </a:r>
          </a:p>
        </p:txBody>
      </p:sp>
      <p:pic>
        <p:nvPicPr>
          <p:cNvPr id="14" name="Imagem 13">
            <a:extLst>
              <a:ext uri="{FF2B5EF4-FFF2-40B4-BE49-F238E27FC236}">
                <a16:creationId xmlns:a16="http://schemas.microsoft.com/office/drawing/2014/main" id="{F4FADD5A-75B6-83E2-3371-31AB001FE2FB}"/>
              </a:ext>
            </a:extLst>
          </p:cNvPr>
          <p:cNvPicPr>
            <a:picLocks noChangeAspect="1"/>
          </p:cNvPicPr>
          <p:nvPr/>
        </p:nvPicPr>
        <p:blipFill>
          <a:blip r:embed="rId5"/>
          <a:stretch>
            <a:fillRect/>
          </a:stretch>
        </p:blipFill>
        <p:spPr>
          <a:xfrm>
            <a:off x="1502667" y="3047867"/>
            <a:ext cx="2982350" cy="3589223"/>
          </a:xfrm>
          <a:prstGeom prst="rect">
            <a:avLst/>
          </a:prstGeom>
        </p:spPr>
      </p:pic>
      <p:sp>
        <p:nvSpPr>
          <p:cNvPr id="15" name="Textplatzhalter 3">
            <a:extLst>
              <a:ext uri="{FF2B5EF4-FFF2-40B4-BE49-F238E27FC236}">
                <a16:creationId xmlns:a16="http://schemas.microsoft.com/office/drawing/2014/main" id="{EF50A98F-73AA-BB56-541F-5DE45E933323}"/>
              </a:ext>
            </a:extLst>
          </p:cNvPr>
          <p:cNvSpPr txBox="1">
            <a:spLocks/>
          </p:cNvSpPr>
          <p:nvPr/>
        </p:nvSpPr>
        <p:spPr>
          <a:xfrm>
            <a:off x="6344094" y="1800735"/>
            <a:ext cx="5475762" cy="11033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200"/>
              </a:spcAft>
              <a:buNone/>
            </a:pPr>
            <a:r>
              <a:rPr lang="pt-BR" sz="1400" dirty="0">
                <a:solidFill>
                  <a:schemeClr val="tx1">
                    <a:lumMod val="75000"/>
                    <a:lumOff val="25000"/>
                  </a:schemeClr>
                </a:solidFill>
                <a:latin typeface="Avenir Next LT Pro" panose="020B0504020202020204" pitchFamily="34" charset="0"/>
              </a:rPr>
              <a:t>A Cláudia não possui e a sua instituição tem sérias dificuldades de rastrear as suas contribuições. Isso gera um extremo retrabalho e inefetividade. É um fator que atravanca avanços profissionais e também pode prejudicar o ranqueamento da instituição, pontuações de programas de pós-graduação, entre outros.</a:t>
            </a:r>
          </a:p>
        </p:txBody>
      </p:sp>
      <p:pic>
        <p:nvPicPr>
          <p:cNvPr id="19" name="Imagem 18">
            <a:extLst>
              <a:ext uri="{FF2B5EF4-FFF2-40B4-BE49-F238E27FC236}">
                <a16:creationId xmlns:a16="http://schemas.microsoft.com/office/drawing/2014/main" id="{CF836CEC-0B59-6D62-2F68-085A18030A87}"/>
              </a:ext>
            </a:extLst>
          </p:cNvPr>
          <p:cNvPicPr>
            <a:picLocks noChangeAspect="1"/>
          </p:cNvPicPr>
          <p:nvPr/>
        </p:nvPicPr>
        <p:blipFill>
          <a:blip r:embed="rId6"/>
          <a:stretch>
            <a:fillRect/>
          </a:stretch>
        </p:blipFill>
        <p:spPr>
          <a:xfrm>
            <a:off x="8672767" y="3348104"/>
            <a:ext cx="1130450" cy="3012755"/>
          </a:xfrm>
          <a:prstGeom prst="rect">
            <a:avLst/>
          </a:prstGeom>
        </p:spPr>
      </p:pic>
    </p:spTree>
    <p:extLst>
      <p:ext uri="{BB962C8B-B14F-4D97-AF65-F5344CB8AC3E}">
        <p14:creationId xmlns:p14="http://schemas.microsoft.com/office/powerpoint/2010/main" val="367249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1+#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1+#ppt_w/2"/>
                                          </p:val>
                                        </p:tav>
                                        <p:tav tm="100000">
                                          <p:val>
                                            <p:strVal val="#ppt_x"/>
                                          </p:val>
                                        </p:tav>
                                      </p:tavLst>
                                    </p:anim>
                                    <p:anim calcmode="lin" valueType="num">
                                      <p:cBhvr additive="base">
                                        <p:cTn id="34"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0" grpId="0"/>
      <p:bldP spid="12"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17FE9BC-F063-BB1E-C18F-1065A843F459}"/>
              </a:ext>
            </a:extLst>
          </p:cNvPr>
          <p:cNvSpPr txBox="1">
            <a:spLocks/>
          </p:cNvSpPr>
          <p:nvPr/>
        </p:nvSpPr>
        <p:spPr>
          <a:xfrm>
            <a:off x="451777" y="31552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a:solidFill>
                  <a:schemeClr val="tx1">
                    <a:lumMod val="75000"/>
                    <a:lumOff val="25000"/>
                  </a:schemeClr>
                </a:solidFill>
                <a:latin typeface="Avenir Next LT Pro" panose="020B0504020202020204" pitchFamily="34" charset="0"/>
              </a:rPr>
              <a:t>Cases   </a:t>
            </a:r>
            <a:r>
              <a:rPr lang="en-US" sz="1600" dirty="0">
                <a:solidFill>
                  <a:schemeClr val="tx1">
                    <a:lumMod val="75000"/>
                    <a:lumOff val="25000"/>
                  </a:schemeClr>
                </a:solidFill>
                <a:latin typeface="Avenir Next LT Pro" panose="020B0504020202020204" pitchFamily="34" charset="0"/>
              </a:rPr>
              <a:t>(</a:t>
            </a:r>
            <a:r>
              <a:rPr lang="en-US" sz="1600" dirty="0" err="1">
                <a:solidFill>
                  <a:schemeClr val="tx1">
                    <a:lumMod val="75000"/>
                    <a:lumOff val="25000"/>
                  </a:schemeClr>
                </a:solidFill>
                <a:latin typeface="Avenir Next LT Pro" panose="020B0504020202020204" pitchFamily="34" charset="0"/>
              </a:rPr>
              <a:t>Impacto</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Acadêmico</a:t>
            </a:r>
            <a:r>
              <a:rPr lang="en-US" sz="1600" dirty="0">
                <a:solidFill>
                  <a:schemeClr val="tx1">
                    <a:lumMod val="75000"/>
                    <a:lumOff val="25000"/>
                  </a:schemeClr>
                </a:solidFill>
                <a:latin typeface="Avenir Next LT Pro" panose="020B0504020202020204" pitchFamily="34" charset="0"/>
              </a:rPr>
              <a:t> – </a:t>
            </a:r>
            <a:r>
              <a:rPr lang="en-US" sz="1600" dirty="0" err="1">
                <a:solidFill>
                  <a:schemeClr val="tx1">
                    <a:lumMod val="75000"/>
                    <a:lumOff val="25000"/>
                  </a:schemeClr>
                </a:solidFill>
                <a:latin typeface="Avenir Next LT Pro" panose="020B0504020202020204" pitchFamily="34" charset="0"/>
              </a:rPr>
              <a:t>Submissão</a:t>
            </a:r>
            <a:r>
              <a:rPr lang="en-US" sz="1600" dirty="0">
                <a:solidFill>
                  <a:schemeClr val="tx1">
                    <a:lumMod val="75000"/>
                    <a:lumOff val="25000"/>
                  </a:schemeClr>
                </a:solidFill>
                <a:latin typeface="Avenir Next LT Pro" panose="020B0504020202020204" pitchFamily="34" charset="0"/>
              </a:rPr>
              <a:t> de </a:t>
            </a:r>
            <a:r>
              <a:rPr lang="en-US" sz="1600" dirty="0" err="1">
                <a:solidFill>
                  <a:schemeClr val="tx1">
                    <a:lumMod val="75000"/>
                    <a:lumOff val="25000"/>
                  </a:schemeClr>
                </a:solidFill>
                <a:latin typeface="Avenir Next LT Pro" panose="020B0504020202020204" pitchFamily="34" charset="0"/>
              </a:rPr>
              <a:t>Manuscritos</a:t>
            </a:r>
            <a:r>
              <a:rPr lang="en-US" sz="1600" dirty="0">
                <a:solidFill>
                  <a:schemeClr val="tx1">
                    <a:lumMod val="75000"/>
                    <a:lumOff val="25000"/>
                  </a:schemeClr>
                </a:solidFill>
                <a:latin typeface="Avenir Next LT Pro" panose="020B0504020202020204" pitchFamily="34" charset="0"/>
              </a:rPr>
              <a:t>)</a:t>
            </a:r>
            <a:endParaRPr lang="pt-BR" sz="2400" dirty="0">
              <a:solidFill>
                <a:schemeClr val="tx1">
                  <a:lumMod val="75000"/>
                  <a:lumOff val="25000"/>
                </a:schemeClr>
              </a:solidFill>
              <a:latin typeface="Avenir Next LT Pro" panose="020B0504020202020204" pitchFamily="34" charset="0"/>
            </a:endParaRPr>
          </a:p>
        </p:txBody>
      </p:sp>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95925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185" y="133285"/>
            <a:ext cx="974721" cy="946151"/>
          </a:xfrm>
          <a:prstGeom prst="rect">
            <a:avLst/>
          </a:prstGeom>
        </p:spPr>
      </p:pic>
      <p:cxnSp>
        <p:nvCxnSpPr>
          <p:cNvPr id="6" name="Conector reto 5">
            <a:extLst>
              <a:ext uri="{FF2B5EF4-FFF2-40B4-BE49-F238E27FC236}">
                <a16:creationId xmlns:a16="http://schemas.microsoft.com/office/drawing/2014/main" id="{F857A1A8-49F9-B02E-5CEE-8D088FC41B7A}"/>
              </a:ext>
            </a:extLst>
          </p:cNvPr>
          <p:cNvCxnSpPr>
            <a:cxnSpLocks/>
          </p:cNvCxnSpPr>
          <p:nvPr/>
        </p:nvCxnSpPr>
        <p:spPr>
          <a:xfrm>
            <a:off x="6096000" y="1787707"/>
            <a:ext cx="0" cy="407083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Textplatzhalter 3">
            <a:extLst>
              <a:ext uri="{FF2B5EF4-FFF2-40B4-BE49-F238E27FC236}">
                <a16:creationId xmlns:a16="http://schemas.microsoft.com/office/drawing/2014/main" id="{EB79A2FB-0C0F-A367-2FFA-8B85B39D8354}"/>
              </a:ext>
            </a:extLst>
          </p:cNvPr>
          <p:cNvSpPr txBox="1">
            <a:spLocks/>
          </p:cNvSpPr>
          <p:nvPr/>
        </p:nvSpPr>
        <p:spPr>
          <a:xfrm>
            <a:off x="372144" y="1800735"/>
            <a:ext cx="5475762" cy="8066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200"/>
              </a:spcAft>
              <a:buNone/>
            </a:pPr>
            <a:r>
              <a:rPr lang="pt-BR" sz="1400" dirty="0">
                <a:latin typeface="Avenir Next LT Pro" panose="020B0504020202020204" pitchFamily="34" charset="0"/>
              </a:rPr>
              <a:t>A Lídia submeteu seu Manuscrito, incluindo seu registro ORCID e passou pelos primeiros requisitos. Seu </a:t>
            </a:r>
            <a:r>
              <a:rPr lang="pt-BR" sz="1400" dirty="0" err="1">
                <a:latin typeface="Avenir Next LT Pro" panose="020B0504020202020204" pitchFamily="34" charset="0"/>
              </a:rPr>
              <a:t>paper</a:t>
            </a:r>
            <a:r>
              <a:rPr lang="pt-BR" sz="1400" dirty="0">
                <a:latin typeface="Avenir Next LT Pro" panose="020B0504020202020204" pitchFamily="34" charset="0"/>
              </a:rPr>
              <a:t> seguiu para Revisão por Pares, aumentando a chance de publicação.</a:t>
            </a:r>
          </a:p>
        </p:txBody>
      </p:sp>
      <p:sp>
        <p:nvSpPr>
          <p:cNvPr id="15" name="Textplatzhalter 3">
            <a:extLst>
              <a:ext uri="{FF2B5EF4-FFF2-40B4-BE49-F238E27FC236}">
                <a16:creationId xmlns:a16="http://schemas.microsoft.com/office/drawing/2014/main" id="{EF50A98F-73AA-BB56-541F-5DE45E933323}"/>
              </a:ext>
            </a:extLst>
          </p:cNvPr>
          <p:cNvSpPr txBox="1">
            <a:spLocks/>
          </p:cNvSpPr>
          <p:nvPr/>
        </p:nvSpPr>
        <p:spPr>
          <a:xfrm>
            <a:off x="6344094" y="1800735"/>
            <a:ext cx="5475762" cy="8066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200"/>
              </a:spcAft>
              <a:buNone/>
            </a:pPr>
            <a:r>
              <a:rPr lang="pt-BR" sz="1400" dirty="0">
                <a:latin typeface="Avenir Next LT Pro" panose="020B0504020202020204" pitchFamily="34" charset="0"/>
              </a:rPr>
              <a:t>O Cleber sofreu uma rejeição imediata em uma Revista, pois demandava obrigatoriedade ou "Recomendava Fortemente" a apresentação do ORCID ID tanto do autor correspondente como dos coautores.</a:t>
            </a:r>
          </a:p>
        </p:txBody>
      </p:sp>
      <p:pic>
        <p:nvPicPr>
          <p:cNvPr id="11" name="Imagem 10">
            <a:extLst>
              <a:ext uri="{FF2B5EF4-FFF2-40B4-BE49-F238E27FC236}">
                <a16:creationId xmlns:a16="http://schemas.microsoft.com/office/drawing/2014/main" id="{AE3B4209-F7D3-7D13-E663-23E51AE701CC}"/>
              </a:ext>
            </a:extLst>
          </p:cNvPr>
          <p:cNvPicPr>
            <a:picLocks noChangeAspect="1"/>
          </p:cNvPicPr>
          <p:nvPr/>
        </p:nvPicPr>
        <p:blipFill>
          <a:blip r:embed="rId4"/>
          <a:stretch>
            <a:fillRect/>
          </a:stretch>
        </p:blipFill>
        <p:spPr>
          <a:xfrm>
            <a:off x="7606090" y="3440347"/>
            <a:ext cx="3047734" cy="2967794"/>
          </a:xfrm>
          <a:prstGeom prst="rect">
            <a:avLst/>
          </a:prstGeom>
        </p:spPr>
      </p:pic>
      <p:sp>
        <p:nvSpPr>
          <p:cNvPr id="13" name="Textplatzhalter 3">
            <a:extLst>
              <a:ext uri="{FF2B5EF4-FFF2-40B4-BE49-F238E27FC236}">
                <a16:creationId xmlns:a16="http://schemas.microsoft.com/office/drawing/2014/main" id="{204CD40B-A9D1-3BD4-F174-27A8B5D72367}"/>
              </a:ext>
            </a:extLst>
          </p:cNvPr>
          <p:cNvSpPr txBox="1">
            <a:spLocks/>
          </p:cNvSpPr>
          <p:nvPr/>
        </p:nvSpPr>
        <p:spPr>
          <a:xfrm>
            <a:off x="1731261" y="1302425"/>
            <a:ext cx="2940712" cy="3290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800" b="1" dirty="0" err="1">
                <a:solidFill>
                  <a:schemeClr val="tx1">
                    <a:lumMod val="75000"/>
                    <a:lumOff val="25000"/>
                  </a:schemeClr>
                </a:solidFill>
                <a:latin typeface="Avenir Next LT Pro" panose="020B0504020202020204" pitchFamily="34" charset="0"/>
              </a:rPr>
              <a:t>Possui</a:t>
            </a:r>
            <a:r>
              <a:rPr lang="en-US" sz="1800" b="1" dirty="0">
                <a:solidFill>
                  <a:schemeClr val="tx1">
                    <a:lumMod val="75000"/>
                    <a:lumOff val="25000"/>
                  </a:schemeClr>
                </a:solidFill>
                <a:latin typeface="Avenir Next LT Pro" panose="020B0504020202020204" pitchFamily="34" charset="0"/>
              </a:rPr>
              <a:t> ORCID</a:t>
            </a:r>
            <a:endParaRPr lang="pt-BR" sz="1800" b="1" dirty="0">
              <a:solidFill>
                <a:schemeClr val="tx1">
                  <a:lumMod val="75000"/>
                  <a:lumOff val="25000"/>
                </a:schemeClr>
              </a:solidFill>
              <a:latin typeface="Avenir Next LT Pro" panose="020B0504020202020204" pitchFamily="34" charset="0"/>
            </a:endParaRPr>
          </a:p>
        </p:txBody>
      </p:sp>
      <p:pic>
        <p:nvPicPr>
          <p:cNvPr id="16" name="Imagem 15" descr="Ícone&#10;&#10;Descrição gerada automaticamente">
            <a:extLst>
              <a:ext uri="{FF2B5EF4-FFF2-40B4-BE49-F238E27FC236}">
                <a16:creationId xmlns:a16="http://schemas.microsoft.com/office/drawing/2014/main" id="{6360230D-D860-BABF-3C3B-6EF65F5C5D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6298" y="1251026"/>
            <a:ext cx="351946" cy="351946"/>
          </a:xfrm>
          <a:prstGeom prst="rect">
            <a:avLst/>
          </a:prstGeom>
        </p:spPr>
      </p:pic>
      <p:sp>
        <p:nvSpPr>
          <p:cNvPr id="17" name="Textplatzhalter 3">
            <a:extLst>
              <a:ext uri="{FF2B5EF4-FFF2-40B4-BE49-F238E27FC236}">
                <a16:creationId xmlns:a16="http://schemas.microsoft.com/office/drawing/2014/main" id="{3C3731D1-1EF5-E75D-BEF0-3D539EFAEC43}"/>
              </a:ext>
            </a:extLst>
          </p:cNvPr>
          <p:cNvSpPr txBox="1">
            <a:spLocks/>
          </p:cNvSpPr>
          <p:nvPr/>
        </p:nvSpPr>
        <p:spPr>
          <a:xfrm>
            <a:off x="8140582" y="1298910"/>
            <a:ext cx="1974298" cy="3290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800" b="1" dirty="0" err="1">
                <a:solidFill>
                  <a:schemeClr val="tx1">
                    <a:lumMod val="75000"/>
                    <a:lumOff val="25000"/>
                  </a:schemeClr>
                </a:solidFill>
                <a:latin typeface="Avenir Next LT Pro" panose="020B0504020202020204" pitchFamily="34" charset="0"/>
              </a:rPr>
              <a:t>Não</a:t>
            </a:r>
            <a:r>
              <a:rPr lang="en-US" sz="1800" b="1" dirty="0">
                <a:solidFill>
                  <a:schemeClr val="tx1">
                    <a:lumMod val="75000"/>
                    <a:lumOff val="25000"/>
                  </a:schemeClr>
                </a:solidFill>
                <a:latin typeface="Avenir Next LT Pro" panose="020B0504020202020204" pitchFamily="34" charset="0"/>
              </a:rPr>
              <a:t> </a:t>
            </a:r>
            <a:r>
              <a:rPr lang="en-US" sz="1800" b="1" dirty="0" err="1">
                <a:solidFill>
                  <a:schemeClr val="tx1">
                    <a:lumMod val="75000"/>
                    <a:lumOff val="25000"/>
                  </a:schemeClr>
                </a:solidFill>
                <a:latin typeface="Avenir Next LT Pro" panose="020B0504020202020204" pitchFamily="34" charset="0"/>
              </a:rPr>
              <a:t>Possui</a:t>
            </a:r>
            <a:endParaRPr lang="pt-BR" sz="1800" b="1" dirty="0">
              <a:solidFill>
                <a:schemeClr val="tx1">
                  <a:lumMod val="75000"/>
                  <a:lumOff val="25000"/>
                </a:schemeClr>
              </a:solidFill>
              <a:latin typeface="Avenir Next LT Pro" panose="020B0504020202020204" pitchFamily="34" charset="0"/>
            </a:endParaRPr>
          </a:p>
        </p:txBody>
      </p:sp>
      <p:pic>
        <p:nvPicPr>
          <p:cNvPr id="20" name="Imagem 19" descr="Interface gráfica do usuário&#10;&#10;Descrição gerada automaticamente">
            <a:extLst>
              <a:ext uri="{FF2B5EF4-FFF2-40B4-BE49-F238E27FC236}">
                <a16:creationId xmlns:a16="http://schemas.microsoft.com/office/drawing/2014/main" id="{9A102889-C43B-342F-95B6-86433DA9A5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6886" y="2970342"/>
            <a:ext cx="3572129" cy="3572129"/>
          </a:xfrm>
          <a:prstGeom prst="rect">
            <a:avLst/>
          </a:prstGeom>
        </p:spPr>
      </p:pic>
    </p:spTree>
    <p:extLst>
      <p:ext uri="{BB962C8B-B14F-4D97-AF65-F5344CB8AC3E}">
        <p14:creationId xmlns:p14="http://schemas.microsoft.com/office/powerpoint/2010/main" val="278152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1+#ppt_w/2"/>
                                          </p:val>
                                        </p:tav>
                                        <p:tav tm="100000">
                                          <p:val>
                                            <p:strVal val="#ppt_x"/>
                                          </p:val>
                                        </p:tav>
                                      </p:tavLst>
                                    </p:anim>
                                    <p:anim calcmode="lin" valueType="num">
                                      <p:cBhvr additive="base">
                                        <p:cTn id="3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3"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17FE9BC-F063-BB1E-C18F-1065A843F459}"/>
              </a:ext>
            </a:extLst>
          </p:cNvPr>
          <p:cNvSpPr txBox="1">
            <a:spLocks/>
          </p:cNvSpPr>
          <p:nvPr/>
        </p:nvSpPr>
        <p:spPr>
          <a:xfrm>
            <a:off x="451777" y="31552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a:solidFill>
                  <a:schemeClr val="tx1">
                    <a:lumMod val="75000"/>
                    <a:lumOff val="25000"/>
                  </a:schemeClr>
                </a:solidFill>
                <a:latin typeface="Avenir Next LT Pro" panose="020B0504020202020204" pitchFamily="34" charset="0"/>
              </a:rPr>
              <a:t>Cases   </a:t>
            </a:r>
            <a:r>
              <a:rPr lang="en-US" sz="1600" dirty="0">
                <a:solidFill>
                  <a:schemeClr val="tx1">
                    <a:lumMod val="75000"/>
                    <a:lumOff val="25000"/>
                  </a:schemeClr>
                </a:solidFill>
                <a:latin typeface="Avenir Next LT Pro" panose="020B0504020202020204" pitchFamily="34" charset="0"/>
              </a:rPr>
              <a:t>(</a:t>
            </a:r>
            <a:r>
              <a:rPr lang="en-US" sz="1600" dirty="0" err="1">
                <a:solidFill>
                  <a:schemeClr val="tx1">
                    <a:lumMod val="75000"/>
                    <a:lumOff val="25000"/>
                  </a:schemeClr>
                </a:solidFill>
                <a:latin typeface="Avenir Next LT Pro" panose="020B0504020202020204" pitchFamily="34" charset="0"/>
              </a:rPr>
              <a:t>Impacto</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Acadêmico</a:t>
            </a:r>
            <a:r>
              <a:rPr lang="en-US" sz="1600" dirty="0">
                <a:solidFill>
                  <a:schemeClr val="tx1">
                    <a:lumMod val="75000"/>
                    <a:lumOff val="25000"/>
                  </a:schemeClr>
                </a:solidFill>
                <a:latin typeface="Avenir Next LT Pro" panose="020B0504020202020204" pitchFamily="34" charset="0"/>
              </a:rPr>
              <a:t> – </a:t>
            </a:r>
            <a:r>
              <a:rPr lang="en-US" sz="1600" dirty="0" err="1">
                <a:solidFill>
                  <a:schemeClr val="tx1">
                    <a:lumMod val="75000"/>
                    <a:lumOff val="25000"/>
                  </a:schemeClr>
                </a:solidFill>
                <a:latin typeface="Avenir Next LT Pro" panose="020B0504020202020204" pitchFamily="34" charset="0"/>
              </a:rPr>
              <a:t>Submissão</a:t>
            </a:r>
            <a:r>
              <a:rPr lang="en-US" sz="1600" dirty="0">
                <a:solidFill>
                  <a:schemeClr val="tx1">
                    <a:lumMod val="75000"/>
                    <a:lumOff val="25000"/>
                  </a:schemeClr>
                </a:solidFill>
                <a:latin typeface="Avenir Next LT Pro" panose="020B0504020202020204" pitchFamily="34" charset="0"/>
              </a:rPr>
              <a:t> de </a:t>
            </a:r>
            <a:r>
              <a:rPr lang="en-US" sz="1600" dirty="0" err="1">
                <a:solidFill>
                  <a:schemeClr val="tx1">
                    <a:lumMod val="75000"/>
                    <a:lumOff val="25000"/>
                  </a:schemeClr>
                </a:solidFill>
                <a:latin typeface="Avenir Next LT Pro" panose="020B0504020202020204" pitchFamily="34" charset="0"/>
              </a:rPr>
              <a:t>Manuscritos</a:t>
            </a:r>
            <a:r>
              <a:rPr lang="en-US" sz="1600" dirty="0">
                <a:solidFill>
                  <a:schemeClr val="tx1">
                    <a:lumMod val="75000"/>
                    <a:lumOff val="25000"/>
                  </a:schemeClr>
                </a:solidFill>
                <a:latin typeface="Avenir Next LT Pro" panose="020B0504020202020204" pitchFamily="34" charset="0"/>
              </a:rPr>
              <a:t>)</a:t>
            </a:r>
            <a:endParaRPr lang="pt-BR" sz="2400" dirty="0">
              <a:solidFill>
                <a:schemeClr val="tx1">
                  <a:lumMod val="75000"/>
                  <a:lumOff val="25000"/>
                </a:schemeClr>
              </a:solidFill>
              <a:latin typeface="Avenir Next LT Pro" panose="020B0504020202020204" pitchFamily="34" charset="0"/>
            </a:endParaRPr>
          </a:p>
        </p:txBody>
      </p:sp>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95925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185" y="133285"/>
            <a:ext cx="974721" cy="946151"/>
          </a:xfrm>
          <a:prstGeom prst="rect">
            <a:avLst/>
          </a:prstGeom>
        </p:spPr>
      </p:pic>
      <p:pic>
        <p:nvPicPr>
          <p:cNvPr id="9" name="Imagem 8">
            <a:extLst>
              <a:ext uri="{FF2B5EF4-FFF2-40B4-BE49-F238E27FC236}">
                <a16:creationId xmlns:a16="http://schemas.microsoft.com/office/drawing/2014/main" id="{08C63964-7730-C2C3-9524-2964DEBE8F19}"/>
              </a:ext>
            </a:extLst>
          </p:cNvPr>
          <p:cNvPicPr>
            <a:picLocks noChangeAspect="1"/>
          </p:cNvPicPr>
          <p:nvPr/>
        </p:nvPicPr>
        <p:blipFill>
          <a:blip r:embed="rId4"/>
          <a:stretch>
            <a:fillRect/>
          </a:stretch>
        </p:blipFill>
        <p:spPr>
          <a:xfrm>
            <a:off x="468094" y="1400620"/>
            <a:ext cx="5635701" cy="2797578"/>
          </a:xfrm>
          <a:prstGeom prst="rect">
            <a:avLst/>
          </a:prstGeom>
          <a:ln w="3175">
            <a:solidFill>
              <a:schemeClr val="bg1">
                <a:lumMod val="85000"/>
              </a:schemeClr>
            </a:solidFill>
          </a:ln>
        </p:spPr>
      </p:pic>
      <p:pic>
        <p:nvPicPr>
          <p:cNvPr id="19" name="Imagem 18">
            <a:extLst>
              <a:ext uri="{FF2B5EF4-FFF2-40B4-BE49-F238E27FC236}">
                <a16:creationId xmlns:a16="http://schemas.microsoft.com/office/drawing/2014/main" id="{1695FA6C-BE59-1BCF-8083-E41F5D4266ED}"/>
              </a:ext>
            </a:extLst>
          </p:cNvPr>
          <p:cNvPicPr>
            <a:picLocks noChangeAspect="1"/>
          </p:cNvPicPr>
          <p:nvPr/>
        </p:nvPicPr>
        <p:blipFill>
          <a:blip r:embed="rId5"/>
          <a:stretch>
            <a:fillRect/>
          </a:stretch>
        </p:blipFill>
        <p:spPr>
          <a:xfrm>
            <a:off x="4668739" y="2799830"/>
            <a:ext cx="7055167" cy="3742641"/>
          </a:xfrm>
          <a:prstGeom prst="rect">
            <a:avLst/>
          </a:prstGeom>
          <a:ln w="3175">
            <a:solidFill>
              <a:schemeClr val="bg1">
                <a:lumMod val="85000"/>
              </a:schemeClr>
            </a:solidFill>
          </a:ln>
        </p:spPr>
      </p:pic>
      <p:sp>
        <p:nvSpPr>
          <p:cNvPr id="21" name="Retângulo: Cantos Arredondados 20">
            <a:extLst>
              <a:ext uri="{FF2B5EF4-FFF2-40B4-BE49-F238E27FC236}">
                <a16:creationId xmlns:a16="http://schemas.microsoft.com/office/drawing/2014/main" id="{7EA93D1C-78AB-CDFD-25D0-1E52687D12AE}"/>
              </a:ext>
            </a:extLst>
          </p:cNvPr>
          <p:cNvSpPr/>
          <p:nvPr/>
        </p:nvSpPr>
        <p:spPr>
          <a:xfrm>
            <a:off x="361507" y="3817620"/>
            <a:ext cx="3787584" cy="297175"/>
          </a:xfrm>
          <a:prstGeom prst="roundRect">
            <a:avLst>
              <a:gd name="adj" fmla="val 4158"/>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s-419" dirty="0">
              <a:solidFill>
                <a:schemeClr val="tx1"/>
              </a:solidFill>
            </a:endParaRPr>
          </a:p>
        </p:txBody>
      </p:sp>
      <p:sp>
        <p:nvSpPr>
          <p:cNvPr id="22" name="Retângulo: Cantos Arredondados 21">
            <a:extLst>
              <a:ext uri="{FF2B5EF4-FFF2-40B4-BE49-F238E27FC236}">
                <a16:creationId xmlns:a16="http://schemas.microsoft.com/office/drawing/2014/main" id="{2E08F172-5338-9175-CBFB-B462FC5D21B4}"/>
              </a:ext>
            </a:extLst>
          </p:cNvPr>
          <p:cNvSpPr/>
          <p:nvPr/>
        </p:nvSpPr>
        <p:spPr>
          <a:xfrm>
            <a:off x="6788695" y="5077843"/>
            <a:ext cx="4986671" cy="820907"/>
          </a:xfrm>
          <a:prstGeom prst="roundRect">
            <a:avLst>
              <a:gd name="adj" fmla="val 4158"/>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s-419" dirty="0">
              <a:solidFill>
                <a:schemeClr val="tx1"/>
              </a:solidFill>
            </a:endParaRPr>
          </a:p>
        </p:txBody>
      </p:sp>
    </p:spTree>
    <p:extLst>
      <p:ext uri="{BB962C8B-B14F-4D97-AF65-F5344CB8AC3E}">
        <p14:creationId xmlns:p14="http://schemas.microsoft.com/office/powerpoint/2010/main" val="105993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17FE9BC-F063-BB1E-C18F-1065A843F459}"/>
              </a:ext>
            </a:extLst>
          </p:cNvPr>
          <p:cNvSpPr txBox="1">
            <a:spLocks/>
          </p:cNvSpPr>
          <p:nvPr/>
        </p:nvSpPr>
        <p:spPr>
          <a:xfrm>
            <a:off x="451777" y="31552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a:solidFill>
                  <a:schemeClr val="tx1">
                    <a:lumMod val="75000"/>
                    <a:lumOff val="25000"/>
                  </a:schemeClr>
                </a:solidFill>
                <a:latin typeface="Avenir Next LT Pro" panose="020B0504020202020204" pitchFamily="34" charset="0"/>
              </a:rPr>
              <a:t>Cases   </a:t>
            </a:r>
            <a:r>
              <a:rPr lang="en-US" sz="1600" dirty="0">
                <a:solidFill>
                  <a:schemeClr val="tx1">
                    <a:lumMod val="75000"/>
                    <a:lumOff val="25000"/>
                  </a:schemeClr>
                </a:solidFill>
                <a:latin typeface="Avenir Next LT Pro" panose="020B0504020202020204" pitchFamily="34" charset="0"/>
              </a:rPr>
              <a:t>(</a:t>
            </a:r>
            <a:r>
              <a:rPr lang="en-US" sz="1600" dirty="0" err="1">
                <a:solidFill>
                  <a:schemeClr val="tx1">
                    <a:lumMod val="75000"/>
                    <a:lumOff val="25000"/>
                  </a:schemeClr>
                </a:solidFill>
                <a:latin typeface="Avenir Next LT Pro" panose="020B0504020202020204" pitchFamily="34" charset="0"/>
              </a:rPr>
              <a:t>Impacto</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Acadêmico</a:t>
            </a:r>
            <a:r>
              <a:rPr lang="en-US" sz="1600" dirty="0">
                <a:solidFill>
                  <a:schemeClr val="tx1">
                    <a:lumMod val="75000"/>
                    <a:lumOff val="25000"/>
                  </a:schemeClr>
                </a:solidFill>
                <a:latin typeface="Avenir Next LT Pro" panose="020B0504020202020204" pitchFamily="34" charset="0"/>
              </a:rPr>
              <a:t> – </a:t>
            </a:r>
            <a:r>
              <a:rPr lang="en-US" sz="1600" dirty="0" err="1">
                <a:solidFill>
                  <a:schemeClr val="tx1">
                    <a:lumMod val="75000"/>
                    <a:lumOff val="25000"/>
                  </a:schemeClr>
                </a:solidFill>
                <a:latin typeface="Avenir Next LT Pro" panose="020B0504020202020204" pitchFamily="34" charset="0"/>
              </a:rPr>
              <a:t>Aplicação</a:t>
            </a:r>
            <a:r>
              <a:rPr lang="en-US" sz="1600" dirty="0">
                <a:solidFill>
                  <a:schemeClr val="tx1">
                    <a:lumMod val="75000"/>
                    <a:lumOff val="25000"/>
                  </a:schemeClr>
                </a:solidFill>
                <a:latin typeface="Avenir Next LT Pro" panose="020B0504020202020204" pitchFamily="34" charset="0"/>
              </a:rPr>
              <a:t> para </a:t>
            </a:r>
            <a:r>
              <a:rPr lang="en-US" sz="1600" dirty="0" err="1">
                <a:solidFill>
                  <a:schemeClr val="tx1">
                    <a:lumMod val="75000"/>
                    <a:lumOff val="25000"/>
                  </a:schemeClr>
                </a:solidFill>
                <a:latin typeface="Avenir Next LT Pro" panose="020B0504020202020204" pitchFamily="34" charset="0"/>
              </a:rPr>
              <a:t>Bolsas</a:t>
            </a:r>
            <a:r>
              <a:rPr lang="en-US" sz="1600" dirty="0">
                <a:solidFill>
                  <a:schemeClr val="tx1">
                    <a:lumMod val="75000"/>
                    <a:lumOff val="25000"/>
                  </a:schemeClr>
                </a:solidFill>
                <a:latin typeface="Avenir Next LT Pro" panose="020B0504020202020204" pitchFamily="34" charset="0"/>
              </a:rPr>
              <a:t>)</a:t>
            </a:r>
            <a:endParaRPr lang="pt-BR" sz="2400" dirty="0">
              <a:solidFill>
                <a:schemeClr val="tx1">
                  <a:lumMod val="75000"/>
                  <a:lumOff val="25000"/>
                </a:schemeClr>
              </a:solidFill>
              <a:latin typeface="Avenir Next LT Pro" panose="020B0504020202020204" pitchFamily="34" charset="0"/>
            </a:endParaRPr>
          </a:p>
        </p:txBody>
      </p:sp>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95925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185" y="133285"/>
            <a:ext cx="974721" cy="946151"/>
          </a:xfrm>
          <a:prstGeom prst="rect">
            <a:avLst/>
          </a:prstGeom>
        </p:spPr>
      </p:pic>
      <p:cxnSp>
        <p:nvCxnSpPr>
          <p:cNvPr id="6" name="Conector reto 5">
            <a:extLst>
              <a:ext uri="{FF2B5EF4-FFF2-40B4-BE49-F238E27FC236}">
                <a16:creationId xmlns:a16="http://schemas.microsoft.com/office/drawing/2014/main" id="{F857A1A8-49F9-B02E-5CEE-8D088FC41B7A}"/>
              </a:ext>
            </a:extLst>
          </p:cNvPr>
          <p:cNvCxnSpPr>
            <a:cxnSpLocks/>
          </p:cNvCxnSpPr>
          <p:nvPr/>
        </p:nvCxnSpPr>
        <p:spPr>
          <a:xfrm>
            <a:off x="6096000" y="1787707"/>
            <a:ext cx="0" cy="407083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Textplatzhalter 3">
            <a:extLst>
              <a:ext uri="{FF2B5EF4-FFF2-40B4-BE49-F238E27FC236}">
                <a16:creationId xmlns:a16="http://schemas.microsoft.com/office/drawing/2014/main" id="{EB79A2FB-0C0F-A367-2FFA-8B85B39D8354}"/>
              </a:ext>
            </a:extLst>
          </p:cNvPr>
          <p:cNvSpPr txBox="1">
            <a:spLocks/>
          </p:cNvSpPr>
          <p:nvPr/>
        </p:nvSpPr>
        <p:spPr>
          <a:xfrm>
            <a:off x="372144" y="1800735"/>
            <a:ext cx="5475762" cy="9255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200"/>
              </a:spcAft>
              <a:buNone/>
            </a:pPr>
            <a:r>
              <a:rPr lang="pt-BR" sz="1400" dirty="0">
                <a:latin typeface="Avenir Next LT Pro" panose="020B0504020202020204" pitchFamily="34" charset="0"/>
              </a:rPr>
              <a:t>A Gabriela aplicou para um Doutorado Sanduíche no exterior. A Agência de Financiamento conseguiu verificar através do seu ORCID todo o histórico de publicações, afiliações e demais contribuições, validando seu perfil e incrementando a pontuação no processo.</a:t>
            </a:r>
          </a:p>
        </p:txBody>
      </p:sp>
      <p:sp>
        <p:nvSpPr>
          <p:cNvPr id="15" name="Textplatzhalter 3">
            <a:extLst>
              <a:ext uri="{FF2B5EF4-FFF2-40B4-BE49-F238E27FC236}">
                <a16:creationId xmlns:a16="http://schemas.microsoft.com/office/drawing/2014/main" id="{EF50A98F-73AA-BB56-541F-5DE45E933323}"/>
              </a:ext>
            </a:extLst>
          </p:cNvPr>
          <p:cNvSpPr txBox="1">
            <a:spLocks/>
          </p:cNvSpPr>
          <p:nvPr/>
        </p:nvSpPr>
        <p:spPr>
          <a:xfrm>
            <a:off x="6344094" y="1800735"/>
            <a:ext cx="5475762" cy="8066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200"/>
              </a:spcAft>
              <a:buNone/>
            </a:pPr>
            <a:r>
              <a:rPr lang="pt-BR" sz="1400" dirty="0">
                <a:latin typeface="Avenir Next LT Pro" panose="020B0504020202020204" pitchFamily="34" charset="0"/>
              </a:rPr>
              <a:t>A Juliana aplicou para Bolsa sem ORCID ID, e a Agência não conseguiu encontrar com efetividade as informações requeridas e histórico de contribuições/afiliações e a desclassificou do processo ou reduziu sua pontuação necessária.</a:t>
            </a:r>
          </a:p>
        </p:txBody>
      </p:sp>
      <p:sp>
        <p:nvSpPr>
          <p:cNvPr id="13" name="Textplatzhalter 3">
            <a:extLst>
              <a:ext uri="{FF2B5EF4-FFF2-40B4-BE49-F238E27FC236}">
                <a16:creationId xmlns:a16="http://schemas.microsoft.com/office/drawing/2014/main" id="{204CD40B-A9D1-3BD4-F174-27A8B5D72367}"/>
              </a:ext>
            </a:extLst>
          </p:cNvPr>
          <p:cNvSpPr txBox="1">
            <a:spLocks/>
          </p:cNvSpPr>
          <p:nvPr/>
        </p:nvSpPr>
        <p:spPr>
          <a:xfrm>
            <a:off x="1731261" y="1302425"/>
            <a:ext cx="2940712" cy="3290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800" b="1" dirty="0" err="1">
                <a:solidFill>
                  <a:schemeClr val="tx1">
                    <a:lumMod val="75000"/>
                    <a:lumOff val="25000"/>
                  </a:schemeClr>
                </a:solidFill>
                <a:latin typeface="Avenir Next LT Pro" panose="020B0504020202020204" pitchFamily="34" charset="0"/>
              </a:rPr>
              <a:t>Possui</a:t>
            </a:r>
            <a:r>
              <a:rPr lang="en-US" sz="1800" b="1" dirty="0">
                <a:solidFill>
                  <a:schemeClr val="tx1">
                    <a:lumMod val="75000"/>
                    <a:lumOff val="25000"/>
                  </a:schemeClr>
                </a:solidFill>
                <a:latin typeface="Avenir Next LT Pro" panose="020B0504020202020204" pitchFamily="34" charset="0"/>
              </a:rPr>
              <a:t> ORCID</a:t>
            </a:r>
            <a:endParaRPr lang="pt-BR" sz="1800" b="1" dirty="0">
              <a:solidFill>
                <a:schemeClr val="tx1">
                  <a:lumMod val="75000"/>
                  <a:lumOff val="25000"/>
                </a:schemeClr>
              </a:solidFill>
              <a:latin typeface="Avenir Next LT Pro" panose="020B0504020202020204" pitchFamily="34" charset="0"/>
            </a:endParaRPr>
          </a:p>
        </p:txBody>
      </p:sp>
      <p:pic>
        <p:nvPicPr>
          <p:cNvPr id="16" name="Imagem 15" descr="Ícone&#10;&#10;Descrição gerada automaticamente">
            <a:extLst>
              <a:ext uri="{FF2B5EF4-FFF2-40B4-BE49-F238E27FC236}">
                <a16:creationId xmlns:a16="http://schemas.microsoft.com/office/drawing/2014/main" id="{6360230D-D860-BABF-3C3B-6EF65F5C5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6298" y="1251026"/>
            <a:ext cx="351946" cy="351946"/>
          </a:xfrm>
          <a:prstGeom prst="rect">
            <a:avLst/>
          </a:prstGeom>
        </p:spPr>
      </p:pic>
      <p:sp>
        <p:nvSpPr>
          <p:cNvPr id="17" name="Textplatzhalter 3">
            <a:extLst>
              <a:ext uri="{FF2B5EF4-FFF2-40B4-BE49-F238E27FC236}">
                <a16:creationId xmlns:a16="http://schemas.microsoft.com/office/drawing/2014/main" id="{3C3731D1-1EF5-E75D-BEF0-3D539EFAEC43}"/>
              </a:ext>
            </a:extLst>
          </p:cNvPr>
          <p:cNvSpPr txBox="1">
            <a:spLocks/>
          </p:cNvSpPr>
          <p:nvPr/>
        </p:nvSpPr>
        <p:spPr>
          <a:xfrm>
            <a:off x="8140582" y="1298910"/>
            <a:ext cx="1974298" cy="3290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800" b="1" dirty="0" err="1">
                <a:solidFill>
                  <a:schemeClr val="tx1">
                    <a:lumMod val="75000"/>
                    <a:lumOff val="25000"/>
                  </a:schemeClr>
                </a:solidFill>
                <a:latin typeface="Avenir Next LT Pro" panose="020B0504020202020204" pitchFamily="34" charset="0"/>
              </a:rPr>
              <a:t>Não</a:t>
            </a:r>
            <a:r>
              <a:rPr lang="en-US" sz="1800" b="1" dirty="0">
                <a:solidFill>
                  <a:schemeClr val="tx1">
                    <a:lumMod val="75000"/>
                    <a:lumOff val="25000"/>
                  </a:schemeClr>
                </a:solidFill>
                <a:latin typeface="Avenir Next LT Pro" panose="020B0504020202020204" pitchFamily="34" charset="0"/>
              </a:rPr>
              <a:t> </a:t>
            </a:r>
            <a:r>
              <a:rPr lang="en-US" sz="1800" b="1" dirty="0" err="1">
                <a:solidFill>
                  <a:schemeClr val="tx1">
                    <a:lumMod val="75000"/>
                    <a:lumOff val="25000"/>
                  </a:schemeClr>
                </a:solidFill>
                <a:latin typeface="Avenir Next LT Pro" panose="020B0504020202020204" pitchFamily="34" charset="0"/>
              </a:rPr>
              <a:t>Possui</a:t>
            </a:r>
            <a:endParaRPr lang="pt-BR" sz="1800" b="1" dirty="0">
              <a:solidFill>
                <a:schemeClr val="tx1">
                  <a:lumMod val="75000"/>
                  <a:lumOff val="25000"/>
                </a:schemeClr>
              </a:solidFill>
              <a:latin typeface="Avenir Next LT Pro" panose="020B0504020202020204" pitchFamily="34" charset="0"/>
            </a:endParaRPr>
          </a:p>
        </p:txBody>
      </p:sp>
      <p:pic>
        <p:nvPicPr>
          <p:cNvPr id="10" name="Imagem 9">
            <a:extLst>
              <a:ext uri="{FF2B5EF4-FFF2-40B4-BE49-F238E27FC236}">
                <a16:creationId xmlns:a16="http://schemas.microsoft.com/office/drawing/2014/main" id="{53E60CCB-7181-D89F-49A9-C5DA79E077BB}"/>
              </a:ext>
            </a:extLst>
          </p:cNvPr>
          <p:cNvPicPr>
            <a:picLocks noChangeAspect="1"/>
          </p:cNvPicPr>
          <p:nvPr/>
        </p:nvPicPr>
        <p:blipFill>
          <a:blip r:embed="rId5"/>
          <a:stretch>
            <a:fillRect/>
          </a:stretch>
        </p:blipFill>
        <p:spPr>
          <a:xfrm>
            <a:off x="1941770" y="2980564"/>
            <a:ext cx="1650501" cy="3561907"/>
          </a:xfrm>
          <a:prstGeom prst="rect">
            <a:avLst/>
          </a:prstGeom>
        </p:spPr>
      </p:pic>
      <p:pic>
        <p:nvPicPr>
          <p:cNvPr id="18" name="Imagem 17">
            <a:extLst>
              <a:ext uri="{FF2B5EF4-FFF2-40B4-BE49-F238E27FC236}">
                <a16:creationId xmlns:a16="http://schemas.microsoft.com/office/drawing/2014/main" id="{291AB815-A05F-F0FB-3FFC-7197CAD8B44A}"/>
              </a:ext>
            </a:extLst>
          </p:cNvPr>
          <p:cNvPicPr>
            <a:picLocks noChangeAspect="1"/>
          </p:cNvPicPr>
          <p:nvPr/>
        </p:nvPicPr>
        <p:blipFill>
          <a:blip r:embed="rId6"/>
          <a:stretch>
            <a:fillRect/>
          </a:stretch>
        </p:blipFill>
        <p:spPr>
          <a:xfrm>
            <a:off x="8419680" y="2980564"/>
            <a:ext cx="1324590" cy="3711932"/>
          </a:xfrm>
          <a:prstGeom prst="rect">
            <a:avLst/>
          </a:prstGeom>
        </p:spPr>
      </p:pic>
    </p:spTree>
    <p:extLst>
      <p:ext uri="{BB962C8B-B14F-4D97-AF65-F5344CB8AC3E}">
        <p14:creationId xmlns:p14="http://schemas.microsoft.com/office/powerpoint/2010/main" val="9154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1+#ppt_w/2"/>
                                          </p:val>
                                        </p:tav>
                                        <p:tav tm="100000">
                                          <p:val>
                                            <p:strVal val="#ppt_x"/>
                                          </p:val>
                                        </p:tav>
                                      </p:tavLst>
                                    </p:anim>
                                    <p:anim calcmode="lin" valueType="num">
                                      <p:cBhvr additive="base">
                                        <p:cTn id="30" dur="500" fill="hold"/>
                                        <p:tgtEl>
                                          <p:spTgt spid="17"/>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additive="base">
                                        <p:cTn id="33" dur="500" fill="hold"/>
                                        <p:tgtEl>
                                          <p:spTgt spid="18"/>
                                        </p:tgtEl>
                                        <p:attrNameLst>
                                          <p:attrName>ppt_x</p:attrName>
                                        </p:attrNameLst>
                                      </p:cBhvr>
                                      <p:tavLst>
                                        <p:tav tm="0">
                                          <p:val>
                                            <p:strVal val="1+#ppt_w/2"/>
                                          </p:val>
                                        </p:tav>
                                        <p:tav tm="100000">
                                          <p:val>
                                            <p:strVal val="#ppt_x"/>
                                          </p:val>
                                        </p:tav>
                                      </p:tavLst>
                                    </p:anim>
                                    <p:anim calcmode="lin" valueType="num">
                                      <p:cBhvr additive="base">
                                        <p:cTn id="3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3"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17FE9BC-F063-BB1E-C18F-1065A843F459}"/>
              </a:ext>
            </a:extLst>
          </p:cNvPr>
          <p:cNvSpPr txBox="1">
            <a:spLocks/>
          </p:cNvSpPr>
          <p:nvPr/>
        </p:nvSpPr>
        <p:spPr>
          <a:xfrm>
            <a:off x="451777" y="31552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a:solidFill>
                  <a:schemeClr val="tx1">
                    <a:lumMod val="75000"/>
                    <a:lumOff val="25000"/>
                  </a:schemeClr>
                </a:solidFill>
                <a:latin typeface="Avenir Next LT Pro" panose="020B0504020202020204" pitchFamily="34" charset="0"/>
              </a:rPr>
              <a:t>Cases   </a:t>
            </a:r>
            <a:r>
              <a:rPr lang="en-US" sz="1600" dirty="0">
                <a:solidFill>
                  <a:schemeClr val="tx1">
                    <a:lumMod val="75000"/>
                    <a:lumOff val="25000"/>
                  </a:schemeClr>
                </a:solidFill>
                <a:latin typeface="Avenir Next LT Pro" panose="020B0504020202020204" pitchFamily="34" charset="0"/>
              </a:rPr>
              <a:t>(</a:t>
            </a:r>
            <a:r>
              <a:rPr lang="en-US" sz="1600" dirty="0" err="1">
                <a:solidFill>
                  <a:schemeClr val="tx1">
                    <a:lumMod val="75000"/>
                    <a:lumOff val="25000"/>
                  </a:schemeClr>
                </a:solidFill>
                <a:latin typeface="Avenir Next LT Pro" panose="020B0504020202020204" pitchFamily="34" charset="0"/>
              </a:rPr>
              <a:t>Impacto</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Acadêmico</a:t>
            </a:r>
            <a:r>
              <a:rPr lang="en-US" sz="1600" dirty="0">
                <a:solidFill>
                  <a:schemeClr val="tx1">
                    <a:lumMod val="75000"/>
                    <a:lumOff val="25000"/>
                  </a:schemeClr>
                </a:solidFill>
                <a:latin typeface="Avenir Next LT Pro" panose="020B0504020202020204" pitchFamily="34" charset="0"/>
              </a:rPr>
              <a:t> – </a:t>
            </a:r>
            <a:r>
              <a:rPr lang="en-US" sz="1600" dirty="0" err="1">
                <a:solidFill>
                  <a:schemeClr val="tx1">
                    <a:lumMod val="75000"/>
                    <a:lumOff val="25000"/>
                  </a:schemeClr>
                </a:solidFill>
                <a:latin typeface="Avenir Next LT Pro" panose="020B0504020202020204" pitchFamily="34" charset="0"/>
              </a:rPr>
              <a:t>Aplicação</a:t>
            </a:r>
            <a:r>
              <a:rPr lang="en-US" sz="1600" dirty="0">
                <a:solidFill>
                  <a:schemeClr val="tx1">
                    <a:lumMod val="75000"/>
                    <a:lumOff val="25000"/>
                  </a:schemeClr>
                </a:solidFill>
                <a:latin typeface="Avenir Next LT Pro" panose="020B0504020202020204" pitchFamily="34" charset="0"/>
              </a:rPr>
              <a:t> para </a:t>
            </a:r>
            <a:r>
              <a:rPr lang="en-US" sz="1600" dirty="0" err="1">
                <a:solidFill>
                  <a:schemeClr val="tx1">
                    <a:lumMod val="75000"/>
                    <a:lumOff val="25000"/>
                  </a:schemeClr>
                </a:solidFill>
                <a:latin typeface="Avenir Next LT Pro" panose="020B0504020202020204" pitchFamily="34" charset="0"/>
              </a:rPr>
              <a:t>Bolsas</a:t>
            </a:r>
            <a:r>
              <a:rPr lang="en-US" sz="1600" dirty="0">
                <a:solidFill>
                  <a:schemeClr val="tx1">
                    <a:lumMod val="75000"/>
                    <a:lumOff val="25000"/>
                  </a:schemeClr>
                </a:solidFill>
                <a:latin typeface="Avenir Next LT Pro" panose="020B0504020202020204" pitchFamily="34" charset="0"/>
              </a:rPr>
              <a:t>)</a:t>
            </a:r>
            <a:endParaRPr lang="pt-BR" sz="2400" dirty="0">
              <a:solidFill>
                <a:schemeClr val="tx1">
                  <a:lumMod val="75000"/>
                  <a:lumOff val="25000"/>
                </a:schemeClr>
              </a:solidFill>
              <a:latin typeface="Avenir Next LT Pro" panose="020B0504020202020204" pitchFamily="34" charset="0"/>
            </a:endParaRPr>
          </a:p>
        </p:txBody>
      </p:sp>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95925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185" y="133285"/>
            <a:ext cx="974721" cy="946151"/>
          </a:xfrm>
          <a:prstGeom prst="rect">
            <a:avLst/>
          </a:prstGeom>
        </p:spPr>
      </p:pic>
      <p:pic>
        <p:nvPicPr>
          <p:cNvPr id="7" name="Imagem 6">
            <a:extLst>
              <a:ext uri="{FF2B5EF4-FFF2-40B4-BE49-F238E27FC236}">
                <a16:creationId xmlns:a16="http://schemas.microsoft.com/office/drawing/2014/main" id="{D3A9C82F-55F8-AF2E-E119-1738F364C86B}"/>
              </a:ext>
            </a:extLst>
          </p:cNvPr>
          <p:cNvPicPr>
            <a:picLocks noChangeAspect="1"/>
          </p:cNvPicPr>
          <p:nvPr/>
        </p:nvPicPr>
        <p:blipFill>
          <a:blip r:embed="rId4"/>
          <a:stretch>
            <a:fillRect/>
          </a:stretch>
        </p:blipFill>
        <p:spPr>
          <a:xfrm>
            <a:off x="451777" y="1509048"/>
            <a:ext cx="5550798" cy="3220076"/>
          </a:xfrm>
          <a:prstGeom prst="rect">
            <a:avLst/>
          </a:prstGeom>
        </p:spPr>
      </p:pic>
      <p:sp>
        <p:nvSpPr>
          <p:cNvPr id="9" name="CaixaDeTexto 8">
            <a:extLst>
              <a:ext uri="{FF2B5EF4-FFF2-40B4-BE49-F238E27FC236}">
                <a16:creationId xmlns:a16="http://schemas.microsoft.com/office/drawing/2014/main" id="{D091413D-EB4E-9B64-E4B3-0A80F25F758A}"/>
              </a:ext>
            </a:extLst>
          </p:cNvPr>
          <p:cNvSpPr txBox="1"/>
          <p:nvPr/>
        </p:nvSpPr>
        <p:spPr>
          <a:xfrm>
            <a:off x="462205" y="5250874"/>
            <a:ext cx="11080740" cy="584775"/>
          </a:xfrm>
          <a:prstGeom prst="rect">
            <a:avLst/>
          </a:prstGeom>
          <a:solidFill>
            <a:srgbClr val="FFFFF8"/>
          </a:solidFill>
        </p:spPr>
        <p:txBody>
          <a:bodyPr wrap="square">
            <a:spAutoFit/>
          </a:bodyPr>
          <a:lstStyle/>
          <a:p>
            <a:pPr algn="ctr"/>
            <a:r>
              <a:rPr lang="pt-BR" sz="1600" b="0" i="0" dirty="0">
                <a:solidFill>
                  <a:srgbClr val="004B4E"/>
                </a:solidFill>
                <a:effectLst/>
                <a:highlight>
                  <a:srgbClr val="FFFFFF"/>
                </a:highlight>
                <a:latin typeface="Avenir Next LT Pro" panose="020B0504020202020204" pitchFamily="34" charset="0"/>
              </a:rPr>
              <a:t>“Para a FAPESP, o uso do </a:t>
            </a:r>
            <a:r>
              <a:rPr lang="pt-BR" sz="1600" b="0" i="0" dirty="0" err="1">
                <a:solidFill>
                  <a:srgbClr val="004B4E"/>
                </a:solidFill>
                <a:effectLst/>
                <a:highlight>
                  <a:srgbClr val="FFFFFF"/>
                </a:highlight>
                <a:latin typeface="Avenir Next LT Pro" panose="020B0504020202020204" pitchFamily="34" charset="0"/>
              </a:rPr>
              <a:t>Orcid</a:t>
            </a:r>
            <a:r>
              <a:rPr lang="pt-BR" sz="1600" b="0" i="0" dirty="0">
                <a:solidFill>
                  <a:srgbClr val="004B4E"/>
                </a:solidFill>
                <a:effectLst/>
                <a:highlight>
                  <a:srgbClr val="FFFFFF"/>
                </a:highlight>
                <a:latin typeface="Avenir Next LT Pro" panose="020B0504020202020204" pitchFamily="34" charset="0"/>
              </a:rPr>
              <a:t> </a:t>
            </a:r>
            <a:r>
              <a:rPr lang="pt-BR" sz="1600" b="0" i="0" dirty="0" err="1">
                <a:solidFill>
                  <a:srgbClr val="004B4E"/>
                </a:solidFill>
                <a:effectLst/>
                <a:highlight>
                  <a:srgbClr val="FFFFFF"/>
                </a:highlight>
                <a:latin typeface="Avenir Next LT Pro" panose="020B0504020202020204" pitchFamily="34" charset="0"/>
              </a:rPr>
              <a:t>iD</a:t>
            </a:r>
            <a:r>
              <a:rPr lang="pt-BR" sz="1600" b="0" i="0" dirty="0">
                <a:solidFill>
                  <a:srgbClr val="004B4E"/>
                </a:solidFill>
                <a:effectLst/>
                <a:highlight>
                  <a:srgbClr val="FFFFFF"/>
                </a:highlight>
                <a:latin typeface="Avenir Next LT Pro" panose="020B0504020202020204" pitchFamily="34" charset="0"/>
              </a:rPr>
              <a:t> ajudará no </a:t>
            </a:r>
            <a:r>
              <a:rPr lang="pt-BR" sz="1600" b="1" i="0" dirty="0">
                <a:solidFill>
                  <a:srgbClr val="004B4E"/>
                </a:solidFill>
                <a:effectLst/>
                <a:highlight>
                  <a:srgbClr val="FFFFFF"/>
                </a:highlight>
                <a:latin typeface="Avenir Next LT Pro" panose="020B0504020202020204" pitchFamily="34" charset="0"/>
              </a:rPr>
              <a:t>processamento das submissões</a:t>
            </a:r>
            <a:r>
              <a:rPr lang="pt-BR" sz="1600" b="0" i="0" dirty="0">
                <a:solidFill>
                  <a:srgbClr val="004B4E"/>
                </a:solidFill>
                <a:effectLst/>
                <a:highlight>
                  <a:srgbClr val="FFFFFF"/>
                </a:highlight>
                <a:latin typeface="Avenir Next LT Pro" panose="020B0504020202020204" pitchFamily="34" charset="0"/>
              </a:rPr>
              <a:t>, no </a:t>
            </a:r>
            <a:r>
              <a:rPr lang="pt-BR" sz="1600" b="1" i="0" dirty="0">
                <a:solidFill>
                  <a:srgbClr val="004B4E"/>
                </a:solidFill>
                <a:effectLst/>
                <a:highlight>
                  <a:srgbClr val="FFFFFF"/>
                </a:highlight>
                <a:latin typeface="Avenir Next LT Pro" panose="020B0504020202020204" pitchFamily="34" charset="0"/>
              </a:rPr>
              <a:t>monitoramento</a:t>
            </a:r>
            <a:r>
              <a:rPr lang="pt-BR" sz="1600" b="0" i="0" dirty="0">
                <a:solidFill>
                  <a:srgbClr val="004B4E"/>
                </a:solidFill>
                <a:effectLst/>
                <a:highlight>
                  <a:srgbClr val="FFFFFF"/>
                </a:highlight>
                <a:latin typeface="Avenir Next LT Pro" panose="020B0504020202020204" pitchFamily="34" charset="0"/>
              </a:rPr>
              <a:t> das </a:t>
            </a:r>
            <a:r>
              <a:rPr lang="pt-BR" sz="1600" b="1" i="0" dirty="0">
                <a:solidFill>
                  <a:srgbClr val="004B4E"/>
                </a:solidFill>
                <a:effectLst/>
                <a:highlight>
                  <a:srgbClr val="FFFFFF"/>
                </a:highlight>
                <a:latin typeface="Avenir Next LT Pro" panose="020B0504020202020204" pitchFamily="34" charset="0"/>
              </a:rPr>
              <a:t>publicações</a:t>
            </a:r>
            <a:r>
              <a:rPr lang="pt-BR" sz="1600" b="0" i="0" dirty="0">
                <a:solidFill>
                  <a:srgbClr val="004B4E"/>
                </a:solidFill>
                <a:effectLst/>
                <a:highlight>
                  <a:srgbClr val="FFFFFF"/>
                </a:highlight>
                <a:latin typeface="Avenir Next LT Pro" panose="020B0504020202020204" pitchFamily="34" charset="0"/>
              </a:rPr>
              <a:t> e de outros </a:t>
            </a:r>
            <a:r>
              <a:rPr lang="pt-BR" sz="1600" b="1" i="0" dirty="0">
                <a:solidFill>
                  <a:srgbClr val="004B4E"/>
                </a:solidFill>
                <a:effectLst/>
                <a:highlight>
                  <a:srgbClr val="FFFFFF"/>
                </a:highlight>
                <a:latin typeface="Avenir Next LT Pro" panose="020B0504020202020204" pitchFamily="34" charset="0"/>
              </a:rPr>
              <a:t>resultados das pesquisas financiadas</a:t>
            </a:r>
            <a:r>
              <a:rPr lang="pt-BR" sz="1600" b="0" i="0" dirty="0">
                <a:solidFill>
                  <a:srgbClr val="004B4E"/>
                </a:solidFill>
                <a:effectLst/>
                <a:highlight>
                  <a:srgbClr val="FFFFFF"/>
                </a:highlight>
                <a:latin typeface="Avenir Next LT Pro" panose="020B0504020202020204" pitchFamily="34" charset="0"/>
              </a:rPr>
              <a:t>”, afirma Luiz Eugênio Mello, diretor científico da FAPESP.</a:t>
            </a:r>
            <a:endParaRPr lang="es-419" sz="1600" dirty="0">
              <a:solidFill>
                <a:srgbClr val="004B4E"/>
              </a:solidFill>
              <a:latin typeface="Avenir Next LT Pro" panose="020B0504020202020204" pitchFamily="34" charset="0"/>
            </a:endParaRPr>
          </a:p>
        </p:txBody>
      </p:sp>
      <p:pic>
        <p:nvPicPr>
          <p:cNvPr id="1026" name="Picture 2">
            <a:extLst>
              <a:ext uri="{FF2B5EF4-FFF2-40B4-BE49-F238E27FC236}">
                <a16:creationId xmlns:a16="http://schemas.microsoft.com/office/drawing/2014/main" id="{E4156104-CF76-07A2-D267-151C0870A0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71393" y="1506783"/>
            <a:ext cx="4411888" cy="2943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83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 name="Title 3">
            <a:extLst>
              <a:ext uri="{FF2B5EF4-FFF2-40B4-BE49-F238E27FC236}">
                <a16:creationId xmlns:a16="http://schemas.microsoft.com/office/drawing/2014/main" id="{7E2F99BD-4331-028C-EAC9-180B41FB96C7}"/>
              </a:ext>
            </a:extLst>
          </p:cNvPr>
          <p:cNvSpPr txBox="1">
            <a:spLocks/>
          </p:cNvSpPr>
          <p:nvPr/>
        </p:nvSpPr>
        <p:spPr>
          <a:xfrm>
            <a:off x="612979" y="581354"/>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CH" sz="2400" b="1" dirty="0">
                <a:solidFill>
                  <a:schemeClr val="tx1"/>
                </a:solidFill>
                <a:latin typeface="Avenir Next LT Pro" panose="020B0504020202020204" pitchFamily="34" charset="0"/>
              </a:rPr>
              <a:t>Identificadores Persistentes  (PIDs)</a:t>
            </a:r>
            <a:endParaRPr lang="en-US" sz="2400" b="1" dirty="0">
              <a:solidFill>
                <a:schemeClr val="tx1"/>
              </a:solidFill>
              <a:latin typeface="Avenir Next LT Pro" panose="020B0504020202020204" pitchFamily="34" charset="0"/>
            </a:endParaRPr>
          </a:p>
        </p:txBody>
      </p:sp>
      <p:cxnSp>
        <p:nvCxnSpPr>
          <p:cNvPr id="27" name="Conector reto 26">
            <a:extLst>
              <a:ext uri="{FF2B5EF4-FFF2-40B4-BE49-F238E27FC236}">
                <a16:creationId xmlns:a16="http://schemas.microsoft.com/office/drawing/2014/main" id="{2C818D22-D6AA-571A-AB87-96B951884088}"/>
              </a:ext>
            </a:extLst>
          </p:cNvPr>
          <p:cNvCxnSpPr>
            <a:cxnSpLocks/>
          </p:cNvCxnSpPr>
          <p:nvPr/>
        </p:nvCxnSpPr>
        <p:spPr>
          <a:xfrm>
            <a:off x="612979" y="1310135"/>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8" name="Imagem 27" descr="Uma imagem contendo Ícone&#10;&#10;Descrição gerada automaticamente">
            <a:extLst>
              <a:ext uri="{FF2B5EF4-FFF2-40B4-BE49-F238E27FC236}">
                <a16:creationId xmlns:a16="http://schemas.microsoft.com/office/drawing/2014/main" id="{0CDDC02A-E9E0-7B1F-E29E-F4716A510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0479" y="417855"/>
            <a:ext cx="974721" cy="946151"/>
          </a:xfrm>
          <a:prstGeom prst="rect">
            <a:avLst/>
          </a:prstGeom>
        </p:spPr>
      </p:pic>
      <p:sp>
        <p:nvSpPr>
          <p:cNvPr id="6" name="Retângulo: Cantos Arredondados 5">
            <a:extLst>
              <a:ext uri="{FF2B5EF4-FFF2-40B4-BE49-F238E27FC236}">
                <a16:creationId xmlns:a16="http://schemas.microsoft.com/office/drawing/2014/main" id="{A32B2F53-6CD6-1322-1153-AD999516E244}"/>
              </a:ext>
            </a:extLst>
          </p:cNvPr>
          <p:cNvSpPr/>
          <p:nvPr/>
        </p:nvSpPr>
        <p:spPr>
          <a:xfrm>
            <a:off x="612979" y="1526886"/>
            <a:ext cx="10307782" cy="4913259"/>
          </a:xfrm>
          <a:prstGeom prst="roundRect">
            <a:avLst>
              <a:gd name="adj" fmla="val 8592"/>
            </a:avLst>
          </a:prstGeom>
          <a:solidFill>
            <a:schemeClr val="bg1">
              <a:lumMod val="9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419" dirty="0">
              <a:latin typeface="Avenir Next LT Pro" panose="020B0504020202020204" pitchFamily="34" charset="0"/>
            </a:endParaRPr>
          </a:p>
        </p:txBody>
      </p:sp>
      <p:sp>
        <p:nvSpPr>
          <p:cNvPr id="2" name="CaixaDeTexto 1">
            <a:extLst>
              <a:ext uri="{FF2B5EF4-FFF2-40B4-BE49-F238E27FC236}">
                <a16:creationId xmlns:a16="http://schemas.microsoft.com/office/drawing/2014/main" id="{DC192C67-3FBA-AF1D-4206-5E94366F9FC2}"/>
              </a:ext>
            </a:extLst>
          </p:cNvPr>
          <p:cNvSpPr txBox="1"/>
          <p:nvPr/>
        </p:nvSpPr>
        <p:spPr>
          <a:xfrm>
            <a:off x="731694" y="2071079"/>
            <a:ext cx="9714571" cy="36933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err="1">
                <a:latin typeface="Avenir Next LT Pro" panose="020B0504020202020204" pitchFamily="34" charset="0"/>
              </a:rPr>
              <a:t>Único</a:t>
            </a:r>
            <a:r>
              <a:rPr lang="en-US" dirty="0">
                <a:latin typeface="Avenir Next LT Pro" panose="020B0504020202020204" pitchFamily="34" charset="0"/>
              </a:rPr>
              <a:t>, </a:t>
            </a:r>
            <a:r>
              <a:rPr lang="en-US" dirty="0" err="1">
                <a:latin typeface="Avenir Next LT Pro" panose="020B0504020202020204" pitchFamily="34" charset="0"/>
              </a:rPr>
              <a:t>Exclusivo</a:t>
            </a:r>
            <a:r>
              <a:rPr lang="en-US" dirty="0">
                <a:latin typeface="Avenir Next LT Pro" panose="020B0504020202020204" pitchFamily="34" charset="0"/>
              </a:rPr>
              <a:t> e Universal</a:t>
            </a:r>
          </a:p>
        </p:txBody>
      </p:sp>
      <p:sp>
        <p:nvSpPr>
          <p:cNvPr id="10" name="Retângulo: Cantos Arredondados 9">
            <a:extLst>
              <a:ext uri="{FF2B5EF4-FFF2-40B4-BE49-F238E27FC236}">
                <a16:creationId xmlns:a16="http://schemas.microsoft.com/office/drawing/2014/main" id="{BC7969B8-C6C9-76C7-7F75-BDE0B5916B13}"/>
              </a:ext>
            </a:extLst>
          </p:cNvPr>
          <p:cNvSpPr/>
          <p:nvPr/>
        </p:nvSpPr>
        <p:spPr>
          <a:xfrm>
            <a:off x="1070770" y="2764949"/>
            <a:ext cx="2313980" cy="1793902"/>
          </a:xfrm>
          <a:prstGeom prst="roundRect">
            <a:avLst>
              <a:gd name="adj" fmla="val 50000"/>
            </a:avLst>
          </a:prstGeom>
          <a:solidFill>
            <a:srgbClr val="004B4E"/>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t>Identificação</a:t>
            </a:r>
            <a:endParaRPr lang="es-419" sz="1600" dirty="0"/>
          </a:p>
        </p:txBody>
      </p:sp>
      <p:sp>
        <p:nvSpPr>
          <p:cNvPr id="3" name="Retângulo: Cantos Arredondados 2">
            <a:extLst>
              <a:ext uri="{FF2B5EF4-FFF2-40B4-BE49-F238E27FC236}">
                <a16:creationId xmlns:a16="http://schemas.microsoft.com/office/drawing/2014/main" id="{BBBB4364-9A31-BF05-E4C2-0098A27EBEFC}"/>
              </a:ext>
            </a:extLst>
          </p:cNvPr>
          <p:cNvSpPr/>
          <p:nvPr/>
        </p:nvSpPr>
        <p:spPr>
          <a:xfrm>
            <a:off x="4805156" y="2764949"/>
            <a:ext cx="2313980" cy="1793902"/>
          </a:xfrm>
          <a:prstGeom prst="roundRect">
            <a:avLst>
              <a:gd name="adj" fmla="val 50000"/>
            </a:avLst>
          </a:prstGeom>
          <a:solidFill>
            <a:srgbClr val="004B4E"/>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t>Rastreabilidade</a:t>
            </a:r>
            <a:br>
              <a:rPr lang="pt-BR" sz="1600" dirty="0"/>
            </a:br>
            <a:r>
              <a:rPr lang="pt-BR" sz="1600" dirty="0" err="1"/>
              <a:t>Encontrabilidade</a:t>
            </a:r>
            <a:endParaRPr lang="es-419" sz="1600" dirty="0"/>
          </a:p>
        </p:txBody>
      </p:sp>
      <p:sp>
        <p:nvSpPr>
          <p:cNvPr id="4" name="Retângulo: Cantos Arredondados 3">
            <a:extLst>
              <a:ext uri="{FF2B5EF4-FFF2-40B4-BE49-F238E27FC236}">
                <a16:creationId xmlns:a16="http://schemas.microsoft.com/office/drawing/2014/main" id="{F04701B4-0C6A-4F8A-077F-8B355195EF0F}"/>
              </a:ext>
            </a:extLst>
          </p:cNvPr>
          <p:cNvSpPr/>
          <p:nvPr/>
        </p:nvSpPr>
        <p:spPr>
          <a:xfrm>
            <a:off x="8323860" y="2764949"/>
            <a:ext cx="2313979" cy="1793902"/>
          </a:xfrm>
          <a:prstGeom prst="roundRect">
            <a:avLst>
              <a:gd name="adj" fmla="val 50000"/>
            </a:avLst>
          </a:prstGeom>
          <a:solidFill>
            <a:srgbClr val="004B4E"/>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1600" dirty="0"/>
              <a:t>Registros</a:t>
            </a:r>
          </a:p>
          <a:p>
            <a:pPr algn="ctr"/>
            <a:r>
              <a:rPr lang="pt-BR" sz="1600" dirty="0"/>
              <a:t>Atribuições</a:t>
            </a:r>
          </a:p>
          <a:p>
            <a:pPr algn="ctr"/>
            <a:r>
              <a:rPr lang="pt-BR" sz="1600" dirty="0"/>
              <a:t>Vínculos</a:t>
            </a:r>
            <a:endParaRPr lang="es-419" sz="1600" dirty="0"/>
          </a:p>
        </p:txBody>
      </p:sp>
      <p:sp>
        <p:nvSpPr>
          <p:cNvPr id="5" name="CaixaDeTexto 4">
            <a:extLst>
              <a:ext uri="{FF2B5EF4-FFF2-40B4-BE49-F238E27FC236}">
                <a16:creationId xmlns:a16="http://schemas.microsoft.com/office/drawing/2014/main" id="{11BFDEF5-686A-B0E7-E81D-39B25B14E38F}"/>
              </a:ext>
            </a:extLst>
          </p:cNvPr>
          <p:cNvSpPr txBox="1"/>
          <p:nvPr/>
        </p:nvSpPr>
        <p:spPr>
          <a:xfrm>
            <a:off x="731694" y="5178533"/>
            <a:ext cx="9714571" cy="36933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err="1">
                <a:latin typeface="Avenir Next LT Pro" panose="020B0504020202020204" pitchFamily="34" charset="0"/>
              </a:rPr>
              <a:t>Pesquisadores</a:t>
            </a:r>
            <a:r>
              <a:rPr lang="en-US" dirty="0">
                <a:latin typeface="Avenir Next LT Pro" panose="020B0504020202020204" pitchFamily="34" charset="0"/>
              </a:rPr>
              <a:t>, </a:t>
            </a:r>
            <a:r>
              <a:rPr lang="en-US" dirty="0" err="1">
                <a:latin typeface="Avenir Next LT Pro" panose="020B0504020202020204" pitchFamily="34" charset="0"/>
              </a:rPr>
              <a:t>Artigos</a:t>
            </a:r>
            <a:r>
              <a:rPr lang="en-US" dirty="0">
                <a:latin typeface="Avenir Next LT Pro" panose="020B0504020202020204" pitchFamily="34" charset="0"/>
              </a:rPr>
              <a:t>, </a:t>
            </a:r>
            <a:r>
              <a:rPr lang="en-US" dirty="0" err="1">
                <a:latin typeface="Avenir Next LT Pro" panose="020B0504020202020204" pitchFamily="34" charset="0"/>
              </a:rPr>
              <a:t>Instituições</a:t>
            </a:r>
            <a:r>
              <a:rPr lang="en-US" dirty="0">
                <a:latin typeface="Avenir Next LT Pro" panose="020B0504020202020204" pitchFamily="34" charset="0"/>
              </a:rPr>
              <a:t>, </a:t>
            </a:r>
            <a:r>
              <a:rPr lang="en-US" dirty="0" err="1">
                <a:latin typeface="Avenir Next LT Pro" panose="020B0504020202020204" pitchFamily="34" charset="0"/>
              </a:rPr>
              <a:t>Periódicos</a:t>
            </a:r>
            <a:r>
              <a:rPr lang="en-US" dirty="0">
                <a:latin typeface="Avenir Next LT Pro" panose="020B0504020202020204" pitchFamily="34" charset="0"/>
              </a:rPr>
              <a:t>, Conjuntos de Dados, entre outros… </a:t>
            </a:r>
          </a:p>
        </p:txBody>
      </p:sp>
    </p:spTree>
    <p:extLst>
      <p:ext uri="{BB962C8B-B14F-4D97-AF65-F5344CB8AC3E}">
        <p14:creationId xmlns:p14="http://schemas.microsoft.com/office/powerpoint/2010/main" val="2121728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3" grpId="0" animBg="1"/>
      <p:bldP spid="4" grpId="0" animBg="1"/>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17FE9BC-F063-BB1E-C18F-1065A843F459}"/>
              </a:ext>
            </a:extLst>
          </p:cNvPr>
          <p:cNvSpPr txBox="1">
            <a:spLocks/>
          </p:cNvSpPr>
          <p:nvPr/>
        </p:nvSpPr>
        <p:spPr>
          <a:xfrm>
            <a:off x="451777" y="31552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a:solidFill>
                  <a:schemeClr val="tx1">
                    <a:lumMod val="75000"/>
                    <a:lumOff val="25000"/>
                  </a:schemeClr>
                </a:solidFill>
                <a:latin typeface="Avenir Next LT Pro" panose="020B0504020202020204" pitchFamily="34" charset="0"/>
              </a:rPr>
              <a:t>Cases   </a:t>
            </a:r>
            <a:r>
              <a:rPr lang="en-US" sz="1600" dirty="0">
                <a:solidFill>
                  <a:schemeClr val="tx1">
                    <a:lumMod val="75000"/>
                    <a:lumOff val="25000"/>
                  </a:schemeClr>
                </a:solidFill>
                <a:latin typeface="Avenir Next LT Pro" panose="020B0504020202020204" pitchFamily="34" charset="0"/>
              </a:rPr>
              <a:t>(</a:t>
            </a:r>
            <a:r>
              <a:rPr lang="en-US" sz="1600" dirty="0" err="1">
                <a:solidFill>
                  <a:schemeClr val="tx1">
                    <a:lumMod val="75000"/>
                    <a:lumOff val="25000"/>
                  </a:schemeClr>
                </a:solidFill>
                <a:latin typeface="Avenir Next LT Pro" panose="020B0504020202020204" pitchFamily="34" charset="0"/>
              </a:rPr>
              <a:t>Impacto</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Acadêmico</a:t>
            </a:r>
            <a:r>
              <a:rPr lang="en-US" sz="1600" dirty="0">
                <a:solidFill>
                  <a:schemeClr val="tx1">
                    <a:lumMod val="75000"/>
                    <a:lumOff val="25000"/>
                  </a:schemeClr>
                </a:solidFill>
                <a:latin typeface="Avenir Next LT Pro" panose="020B0504020202020204" pitchFamily="34" charset="0"/>
              </a:rPr>
              <a:t> – </a:t>
            </a:r>
            <a:r>
              <a:rPr lang="en-US" sz="1600" dirty="0" err="1">
                <a:solidFill>
                  <a:schemeClr val="tx1">
                    <a:lumMod val="75000"/>
                    <a:lumOff val="25000"/>
                  </a:schemeClr>
                </a:solidFill>
                <a:latin typeface="Avenir Next LT Pro" panose="020B0504020202020204" pitchFamily="34" charset="0"/>
              </a:rPr>
              <a:t>Aplicação</a:t>
            </a:r>
            <a:r>
              <a:rPr lang="en-US" sz="1600" dirty="0">
                <a:solidFill>
                  <a:schemeClr val="tx1">
                    <a:lumMod val="75000"/>
                    <a:lumOff val="25000"/>
                  </a:schemeClr>
                </a:solidFill>
                <a:latin typeface="Avenir Next LT Pro" panose="020B0504020202020204" pitchFamily="34" charset="0"/>
              </a:rPr>
              <a:t> para </a:t>
            </a:r>
            <a:r>
              <a:rPr lang="en-US" sz="1600" dirty="0" err="1">
                <a:solidFill>
                  <a:schemeClr val="tx1">
                    <a:lumMod val="75000"/>
                    <a:lumOff val="25000"/>
                  </a:schemeClr>
                </a:solidFill>
                <a:latin typeface="Avenir Next LT Pro" panose="020B0504020202020204" pitchFamily="34" charset="0"/>
              </a:rPr>
              <a:t>Bolsas</a:t>
            </a:r>
            <a:r>
              <a:rPr lang="en-US" sz="1600" dirty="0">
                <a:solidFill>
                  <a:schemeClr val="tx1">
                    <a:lumMod val="75000"/>
                    <a:lumOff val="25000"/>
                  </a:schemeClr>
                </a:solidFill>
                <a:latin typeface="Avenir Next LT Pro" panose="020B0504020202020204" pitchFamily="34" charset="0"/>
              </a:rPr>
              <a:t>)</a:t>
            </a:r>
            <a:endParaRPr lang="pt-BR" sz="2400" dirty="0">
              <a:solidFill>
                <a:schemeClr val="tx1">
                  <a:lumMod val="75000"/>
                  <a:lumOff val="25000"/>
                </a:schemeClr>
              </a:solidFill>
              <a:latin typeface="Avenir Next LT Pro" panose="020B0504020202020204" pitchFamily="34" charset="0"/>
            </a:endParaRPr>
          </a:p>
        </p:txBody>
      </p:sp>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95925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185" y="133285"/>
            <a:ext cx="974721" cy="946151"/>
          </a:xfrm>
          <a:prstGeom prst="rect">
            <a:avLst/>
          </a:prstGeom>
        </p:spPr>
      </p:pic>
      <p:pic>
        <p:nvPicPr>
          <p:cNvPr id="19" name="Imagem 18">
            <a:extLst>
              <a:ext uri="{FF2B5EF4-FFF2-40B4-BE49-F238E27FC236}">
                <a16:creationId xmlns:a16="http://schemas.microsoft.com/office/drawing/2014/main" id="{CC23EB1D-BE0F-1113-C4C9-B01D32A0D1B8}"/>
              </a:ext>
            </a:extLst>
          </p:cNvPr>
          <p:cNvPicPr>
            <a:picLocks noChangeAspect="1"/>
          </p:cNvPicPr>
          <p:nvPr/>
        </p:nvPicPr>
        <p:blipFill>
          <a:blip r:embed="rId4"/>
          <a:stretch>
            <a:fillRect/>
          </a:stretch>
        </p:blipFill>
        <p:spPr>
          <a:xfrm>
            <a:off x="451777" y="5313745"/>
            <a:ext cx="11080740" cy="841302"/>
          </a:xfrm>
          <a:prstGeom prst="rect">
            <a:avLst/>
          </a:prstGeom>
        </p:spPr>
      </p:pic>
      <p:pic>
        <p:nvPicPr>
          <p:cNvPr id="6" name="Imagem 5">
            <a:extLst>
              <a:ext uri="{FF2B5EF4-FFF2-40B4-BE49-F238E27FC236}">
                <a16:creationId xmlns:a16="http://schemas.microsoft.com/office/drawing/2014/main" id="{FE54F086-50C7-0208-8C1C-F07FBF7B9F03}"/>
              </a:ext>
            </a:extLst>
          </p:cNvPr>
          <p:cNvPicPr>
            <a:picLocks noChangeAspect="1"/>
          </p:cNvPicPr>
          <p:nvPr/>
        </p:nvPicPr>
        <p:blipFill>
          <a:blip r:embed="rId5"/>
          <a:stretch>
            <a:fillRect/>
          </a:stretch>
        </p:blipFill>
        <p:spPr>
          <a:xfrm>
            <a:off x="371767" y="2851841"/>
            <a:ext cx="11080740" cy="689499"/>
          </a:xfrm>
          <a:prstGeom prst="rect">
            <a:avLst/>
          </a:prstGeom>
        </p:spPr>
      </p:pic>
      <p:pic>
        <p:nvPicPr>
          <p:cNvPr id="10" name="Imagem 9">
            <a:extLst>
              <a:ext uri="{FF2B5EF4-FFF2-40B4-BE49-F238E27FC236}">
                <a16:creationId xmlns:a16="http://schemas.microsoft.com/office/drawing/2014/main" id="{4DE4C80A-2BD5-84D4-2BC0-98B3B3843C38}"/>
              </a:ext>
            </a:extLst>
          </p:cNvPr>
          <p:cNvPicPr>
            <a:picLocks noChangeAspect="1"/>
          </p:cNvPicPr>
          <p:nvPr/>
        </p:nvPicPr>
        <p:blipFill>
          <a:blip r:embed="rId6"/>
          <a:stretch>
            <a:fillRect/>
          </a:stretch>
        </p:blipFill>
        <p:spPr>
          <a:xfrm>
            <a:off x="423693" y="3922875"/>
            <a:ext cx="10976887" cy="795230"/>
          </a:xfrm>
          <a:prstGeom prst="rect">
            <a:avLst/>
          </a:prstGeom>
        </p:spPr>
      </p:pic>
      <p:cxnSp>
        <p:nvCxnSpPr>
          <p:cNvPr id="13" name="Conector reto 12">
            <a:extLst>
              <a:ext uri="{FF2B5EF4-FFF2-40B4-BE49-F238E27FC236}">
                <a16:creationId xmlns:a16="http://schemas.microsoft.com/office/drawing/2014/main" id="{3F4F7C0E-F36E-C80D-49F3-303D6F636F83}"/>
              </a:ext>
            </a:extLst>
          </p:cNvPr>
          <p:cNvCxnSpPr>
            <a:cxnSpLocks/>
          </p:cNvCxnSpPr>
          <p:nvPr/>
        </p:nvCxnSpPr>
        <p:spPr>
          <a:xfrm>
            <a:off x="2343150" y="2708910"/>
            <a:ext cx="7509510"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7" name="Conector reto 16">
            <a:extLst>
              <a:ext uri="{FF2B5EF4-FFF2-40B4-BE49-F238E27FC236}">
                <a16:creationId xmlns:a16="http://schemas.microsoft.com/office/drawing/2014/main" id="{E1872BF4-5D02-692C-7AA7-A685082F06B2}"/>
              </a:ext>
            </a:extLst>
          </p:cNvPr>
          <p:cNvCxnSpPr>
            <a:cxnSpLocks/>
          </p:cNvCxnSpPr>
          <p:nvPr/>
        </p:nvCxnSpPr>
        <p:spPr>
          <a:xfrm>
            <a:off x="2341245" y="3684270"/>
            <a:ext cx="7509510"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Conector reto 17">
            <a:extLst>
              <a:ext uri="{FF2B5EF4-FFF2-40B4-BE49-F238E27FC236}">
                <a16:creationId xmlns:a16="http://schemas.microsoft.com/office/drawing/2014/main" id="{F112A014-7988-DCEC-5EB8-1F4BA8634729}"/>
              </a:ext>
            </a:extLst>
          </p:cNvPr>
          <p:cNvCxnSpPr>
            <a:cxnSpLocks/>
          </p:cNvCxnSpPr>
          <p:nvPr/>
        </p:nvCxnSpPr>
        <p:spPr>
          <a:xfrm>
            <a:off x="2341245" y="4918710"/>
            <a:ext cx="7509510"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1" name="Imagem 20">
            <a:extLst>
              <a:ext uri="{FF2B5EF4-FFF2-40B4-BE49-F238E27FC236}">
                <a16:creationId xmlns:a16="http://schemas.microsoft.com/office/drawing/2014/main" id="{5DF9E2BB-E3B1-A58E-F5BD-1CA4C3E8319D}"/>
              </a:ext>
            </a:extLst>
          </p:cNvPr>
          <p:cNvPicPr>
            <a:picLocks noChangeAspect="1"/>
          </p:cNvPicPr>
          <p:nvPr/>
        </p:nvPicPr>
        <p:blipFill>
          <a:blip r:embed="rId7"/>
          <a:stretch>
            <a:fillRect/>
          </a:stretch>
        </p:blipFill>
        <p:spPr>
          <a:xfrm>
            <a:off x="371767" y="1537184"/>
            <a:ext cx="9636232" cy="795223"/>
          </a:xfrm>
          <a:prstGeom prst="rect">
            <a:avLst/>
          </a:prstGeom>
        </p:spPr>
      </p:pic>
    </p:spTree>
    <p:extLst>
      <p:ext uri="{BB962C8B-B14F-4D97-AF65-F5344CB8AC3E}">
        <p14:creationId xmlns:p14="http://schemas.microsoft.com/office/powerpoint/2010/main" val="3091728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1+#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17FE9BC-F063-BB1E-C18F-1065A843F459}"/>
              </a:ext>
            </a:extLst>
          </p:cNvPr>
          <p:cNvSpPr txBox="1">
            <a:spLocks/>
          </p:cNvSpPr>
          <p:nvPr/>
        </p:nvSpPr>
        <p:spPr>
          <a:xfrm>
            <a:off x="451777" y="31552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a:solidFill>
                  <a:schemeClr val="tx1">
                    <a:lumMod val="75000"/>
                    <a:lumOff val="25000"/>
                  </a:schemeClr>
                </a:solidFill>
                <a:latin typeface="Avenir Next LT Pro" panose="020B0504020202020204" pitchFamily="34" charset="0"/>
              </a:rPr>
              <a:t>Cases   </a:t>
            </a:r>
            <a:r>
              <a:rPr lang="en-US" sz="1600" dirty="0">
                <a:solidFill>
                  <a:schemeClr val="tx1">
                    <a:lumMod val="75000"/>
                    <a:lumOff val="25000"/>
                  </a:schemeClr>
                </a:solidFill>
                <a:latin typeface="Avenir Next LT Pro" panose="020B0504020202020204" pitchFamily="34" charset="0"/>
              </a:rPr>
              <a:t>(</a:t>
            </a:r>
            <a:r>
              <a:rPr lang="en-US" sz="1600" dirty="0" err="1">
                <a:solidFill>
                  <a:schemeClr val="tx1">
                    <a:lumMod val="75000"/>
                    <a:lumOff val="25000"/>
                  </a:schemeClr>
                </a:solidFill>
                <a:latin typeface="Avenir Next LT Pro" panose="020B0504020202020204" pitchFamily="34" charset="0"/>
              </a:rPr>
              <a:t>Impacto</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Acadêmico</a:t>
            </a:r>
            <a:r>
              <a:rPr lang="en-US" sz="1600" dirty="0">
                <a:solidFill>
                  <a:schemeClr val="tx1">
                    <a:lumMod val="75000"/>
                    <a:lumOff val="25000"/>
                  </a:schemeClr>
                </a:solidFill>
                <a:latin typeface="Avenir Next LT Pro" panose="020B0504020202020204" pitchFamily="34" charset="0"/>
              </a:rPr>
              <a:t> – </a:t>
            </a:r>
            <a:r>
              <a:rPr lang="en-US" sz="1600" dirty="0" err="1">
                <a:solidFill>
                  <a:schemeClr val="tx1">
                    <a:lumMod val="75000"/>
                    <a:lumOff val="25000"/>
                  </a:schemeClr>
                </a:solidFill>
                <a:latin typeface="Avenir Next LT Pro" panose="020B0504020202020204" pitchFamily="34" charset="0"/>
              </a:rPr>
              <a:t>Citações</a:t>
            </a:r>
            <a:r>
              <a:rPr lang="en-US" sz="1600" dirty="0">
                <a:solidFill>
                  <a:schemeClr val="tx1">
                    <a:lumMod val="75000"/>
                    <a:lumOff val="25000"/>
                  </a:schemeClr>
                </a:solidFill>
                <a:latin typeface="Avenir Next LT Pro" panose="020B0504020202020204" pitchFamily="34" charset="0"/>
              </a:rPr>
              <a:t> / H-Index)</a:t>
            </a:r>
            <a:endParaRPr lang="pt-BR" sz="2400" dirty="0">
              <a:solidFill>
                <a:schemeClr val="tx1">
                  <a:lumMod val="75000"/>
                  <a:lumOff val="25000"/>
                </a:schemeClr>
              </a:solidFill>
              <a:latin typeface="Avenir Next LT Pro" panose="020B0504020202020204" pitchFamily="34" charset="0"/>
            </a:endParaRPr>
          </a:p>
        </p:txBody>
      </p:sp>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95925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185" y="133285"/>
            <a:ext cx="974721" cy="946151"/>
          </a:xfrm>
          <a:prstGeom prst="rect">
            <a:avLst/>
          </a:prstGeom>
        </p:spPr>
      </p:pic>
      <p:cxnSp>
        <p:nvCxnSpPr>
          <p:cNvPr id="6" name="Conector reto 5">
            <a:extLst>
              <a:ext uri="{FF2B5EF4-FFF2-40B4-BE49-F238E27FC236}">
                <a16:creationId xmlns:a16="http://schemas.microsoft.com/office/drawing/2014/main" id="{F857A1A8-49F9-B02E-5CEE-8D088FC41B7A}"/>
              </a:ext>
            </a:extLst>
          </p:cNvPr>
          <p:cNvCxnSpPr>
            <a:cxnSpLocks/>
          </p:cNvCxnSpPr>
          <p:nvPr/>
        </p:nvCxnSpPr>
        <p:spPr>
          <a:xfrm>
            <a:off x="6096000" y="1787707"/>
            <a:ext cx="0" cy="407083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Textplatzhalter 3">
            <a:extLst>
              <a:ext uri="{FF2B5EF4-FFF2-40B4-BE49-F238E27FC236}">
                <a16:creationId xmlns:a16="http://schemas.microsoft.com/office/drawing/2014/main" id="{EB79A2FB-0C0F-A367-2FFA-8B85B39D8354}"/>
              </a:ext>
            </a:extLst>
          </p:cNvPr>
          <p:cNvSpPr txBox="1">
            <a:spLocks/>
          </p:cNvSpPr>
          <p:nvPr/>
        </p:nvSpPr>
        <p:spPr>
          <a:xfrm>
            <a:off x="372144" y="1800735"/>
            <a:ext cx="5475762" cy="9101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200"/>
              </a:spcAft>
              <a:buNone/>
            </a:pPr>
            <a:r>
              <a:rPr lang="pt-BR" sz="1400" dirty="0">
                <a:solidFill>
                  <a:schemeClr val="tx1">
                    <a:lumMod val="75000"/>
                    <a:lumOff val="25000"/>
                  </a:schemeClr>
                </a:solidFill>
                <a:latin typeface="Avenir Next LT Pro" panose="020B0504020202020204" pitchFamily="34" charset="0"/>
              </a:rPr>
              <a:t>O Renan possui seu ORCID vinculado com suas publicações, assim recebe as atribuições de forma precisa e completa. Sua contagem de citações é acurada e reflete em um H-Index correto e mais robusto. </a:t>
            </a:r>
          </a:p>
        </p:txBody>
      </p:sp>
      <p:sp>
        <p:nvSpPr>
          <p:cNvPr id="15" name="Textplatzhalter 3">
            <a:extLst>
              <a:ext uri="{FF2B5EF4-FFF2-40B4-BE49-F238E27FC236}">
                <a16:creationId xmlns:a16="http://schemas.microsoft.com/office/drawing/2014/main" id="{EF50A98F-73AA-BB56-541F-5DE45E933323}"/>
              </a:ext>
            </a:extLst>
          </p:cNvPr>
          <p:cNvSpPr txBox="1">
            <a:spLocks/>
          </p:cNvSpPr>
          <p:nvPr/>
        </p:nvSpPr>
        <p:spPr>
          <a:xfrm>
            <a:off x="6344094" y="1800735"/>
            <a:ext cx="5475762" cy="8066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200"/>
              </a:spcAft>
              <a:buNone/>
            </a:pPr>
            <a:r>
              <a:rPr lang="pt-BR" sz="1400" dirty="0">
                <a:solidFill>
                  <a:schemeClr val="tx1">
                    <a:lumMod val="75000"/>
                    <a:lumOff val="25000"/>
                  </a:schemeClr>
                </a:solidFill>
                <a:latin typeface="Avenir Next LT Pro" panose="020B0504020202020204" pitchFamily="34" charset="0"/>
              </a:rPr>
              <a:t>O João teve casos de atribuições equivocadas e perda de registros de citações. Impacto negativo no Índice-H, enfraquecendo desenvolvimento de sua carreira acadêmica, ranqueamento, colaborações e financiamentos.</a:t>
            </a:r>
          </a:p>
        </p:txBody>
      </p:sp>
      <p:sp>
        <p:nvSpPr>
          <p:cNvPr id="7" name="Textplatzhalter 3">
            <a:extLst>
              <a:ext uri="{FF2B5EF4-FFF2-40B4-BE49-F238E27FC236}">
                <a16:creationId xmlns:a16="http://schemas.microsoft.com/office/drawing/2014/main" id="{475FF3B5-DF78-DBB4-E980-F919702C282A}"/>
              </a:ext>
            </a:extLst>
          </p:cNvPr>
          <p:cNvSpPr txBox="1">
            <a:spLocks/>
          </p:cNvSpPr>
          <p:nvPr/>
        </p:nvSpPr>
        <p:spPr>
          <a:xfrm>
            <a:off x="1731261" y="1302425"/>
            <a:ext cx="2940712" cy="3290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800" b="1" dirty="0" err="1">
                <a:solidFill>
                  <a:schemeClr val="tx1">
                    <a:lumMod val="75000"/>
                    <a:lumOff val="25000"/>
                  </a:schemeClr>
                </a:solidFill>
                <a:latin typeface="Avenir Next LT Pro" panose="020B0504020202020204" pitchFamily="34" charset="0"/>
              </a:rPr>
              <a:t>Possui</a:t>
            </a:r>
            <a:r>
              <a:rPr lang="en-US" sz="1800" b="1" dirty="0">
                <a:solidFill>
                  <a:schemeClr val="tx1">
                    <a:lumMod val="75000"/>
                    <a:lumOff val="25000"/>
                  </a:schemeClr>
                </a:solidFill>
                <a:latin typeface="Avenir Next LT Pro" panose="020B0504020202020204" pitchFamily="34" charset="0"/>
              </a:rPr>
              <a:t> ORCID</a:t>
            </a:r>
            <a:endParaRPr lang="pt-BR" sz="1800" b="1" dirty="0">
              <a:solidFill>
                <a:schemeClr val="tx1">
                  <a:lumMod val="75000"/>
                  <a:lumOff val="25000"/>
                </a:schemeClr>
              </a:solidFill>
              <a:latin typeface="Avenir Next LT Pro" panose="020B0504020202020204" pitchFamily="34" charset="0"/>
            </a:endParaRPr>
          </a:p>
        </p:txBody>
      </p:sp>
      <p:pic>
        <p:nvPicPr>
          <p:cNvPr id="8" name="Imagem 7" descr="Ícone&#10;&#10;Descrição gerada automaticamente">
            <a:extLst>
              <a:ext uri="{FF2B5EF4-FFF2-40B4-BE49-F238E27FC236}">
                <a16:creationId xmlns:a16="http://schemas.microsoft.com/office/drawing/2014/main" id="{8AF87118-DAE1-4816-D233-0377C5CBD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6298" y="1251026"/>
            <a:ext cx="351946" cy="351946"/>
          </a:xfrm>
          <a:prstGeom prst="rect">
            <a:avLst/>
          </a:prstGeom>
        </p:spPr>
      </p:pic>
      <p:sp>
        <p:nvSpPr>
          <p:cNvPr id="9" name="Textplatzhalter 3">
            <a:extLst>
              <a:ext uri="{FF2B5EF4-FFF2-40B4-BE49-F238E27FC236}">
                <a16:creationId xmlns:a16="http://schemas.microsoft.com/office/drawing/2014/main" id="{A049D2B1-EE30-7B5C-1A1B-4B3B8D48BCB5}"/>
              </a:ext>
            </a:extLst>
          </p:cNvPr>
          <p:cNvSpPr txBox="1">
            <a:spLocks/>
          </p:cNvSpPr>
          <p:nvPr/>
        </p:nvSpPr>
        <p:spPr>
          <a:xfrm>
            <a:off x="8140582" y="1298910"/>
            <a:ext cx="1974298" cy="3290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800" b="1" dirty="0" err="1">
                <a:solidFill>
                  <a:schemeClr val="tx1">
                    <a:lumMod val="75000"/>
                    <a:lumOff val="25000"/>
                  </a:schemeClr>
                </a:solidFill>
                <a:latin typeface="Avenir Next LT Pro" panose="020B0504020202020204" pitchFamily="34" charset="0"/>
              </a:rPr>
              <a:t>Não</a:t>
            </a:r>
            <a:r>
              <a:rPr lang="en-US" sz="1800" b="1" dirty="0">
                <a:solidFill>
                  <a:schemeClr val="tx1">
                    <a:lumMod val="75000"/>
                    <a:lumOff val="25000"/>
                  </a:schemeClr>
                </a:solidFill>
                <a:latin typeface="Avenir Next LT Pro" panose="020B0504020202020204" pitchFamily="34" charset="0"/>
              </a:rPr>
              <a:t> </a:t>
            </a:r>
            <a:r>
              <a:rPr lang="en-US" sz="1800" b="1" dirty="0" err="1">
                <a:solidFill>
                  <a:schemeClr val="tx1">
                    <a:lumMod val="75000"/>
                    <a:lumOff val="25000"/>
                  </a:schemeClr>
                </a:solidFill>
                <a:latin typeface="Avenir Next LT Pro" panose="020B0504020202020204" pitchFamily="34" charset="0"/>
              </a:rPr>
              <a:t>Possui</a:t>
            </a:r>
            <a:endParaRPr lang="pt-BR" sz="1800" b="1" dirty="0">
              <a:solidFill>
                <a:schemeClr val="tx1">
                  <a:lumMod val="75000"/>
                  <a:lumOff val="25000"/>
                </a:schemeClr>
              </a:solidFill>
              <a:latin typeface="Avenir Next LT Pro" panose="020B0504020202020204" pitchFamily="34" charset="0"/>
            </a:endParaRPr>
          </a:p>
        </p:txBody>
      </p:sp>
      <p:pic>
        <p:nvPicPr>
          <p:cNvPr id="13" name="Imagem 12">
            <a:extLst>
              <a:ext uri="{FF2B5EF4-FFF2-40B4-BE49-F238E27FC236}">
                <a16:creationId xmlns:a16="http://schemas.microsoft.com/office/drawing/2014/main" id="{B90A4913-D005-32D3-B5BB-BEB9594FAD96}"/>
              </a:ext>
            </a:extLst>
          </p:cNvPr>
          <p:cNvPicPr>
            <a:picLocks noChangeAspect="1"/>
          </p:cNvPicPr>
          <p:nvPr/>
        </p:nvPicPr>
        <p:blipFill>
          <a:blip r:embed="rId5"/>
          <a:stretch>
            <a:fillRect/>
          </a:stretch>
        </p:blipFill>
        <p:spPr>
          <a:xfrm>
            <a:off x="1027034" y="2711302"/>
            <a:ext cx="3836924" cy="3831169"/>
          </a:xfrm>
          <a:prstGeom prst="rect">
            <a:avLst/>
          </a:prstGeom>
        </p:spPr>
      </p:pic>
      <p:pic>
        <p:nvPicPr>
          <p:cNvPr id="20" name="Imagem 19">
            <a:extLst>
              <a:ext uri="{FF2B5EF4-FFF2-40B4-BE49-F238E27FC236}">
                <a16:creationId xmlns:a16="http://schemas.microsoft.com/office/drawing/2014/main" id="{3DF4C90B-E749-1CA2-E23A-5D122B76E4F8}"/>
              </a:ext>
            </a:extLst>
          </p:cNvPr>
          <p:cNvPicPr>
            <a:picLocks noChangeAspect="1"/>
          </p:cNvPicPr>
          <p:nvPr/>
        </p:nvPicPr>
        <p:blipFill>
          <a:blip r:embed="rId6"/>
          <a:stretch>
            <a:fillRect/>
          </a:stretch>
        </p:blipFill>
        <p:spPr>
          <a:xfrm flipH="1">
            <a:off x="8022947" y="3178886"/>
            <a:ext cx="1610169" cy="3275054"/>
          </a:xfrm>
          <a:prstGeom prst="rect">
            <a:avLst/>
          </a:prstGeom>
        </p:spPr>
      </p:pic>
    </p:spTree>
    <p:extLst>
      <p:ext uri="{BB962C8B-B14F-4D97-AF65-F5344CB8AC3E}">
        <p14:creationId xmlns:p14="http://schemas.microsoft.com/office/powerpoint/2010/main" val="1775343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1+#ppt_w/2"/>
                                          </p:val>
                                        </p:tav>
                                        <p:tav tm="100000">
                                          <p:val>
                                            <p:strVal val="#ppt_x"/>
                                          </p:val>
                                        </p:tav>
                                      </p:tavLst>
                                    </p:anim>
                                    <p:anim calcmode="lin" valueType="num">
                                      <p:cBhvr additive="base">
                                        <p:cTn id="30" dur="500" fill="hold"/>
                                        <p:tgtEl>
                                          <p:spTgt spid="9"/>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1+#ppt_w/2"/>
                                          </p:val>
                                        </p:tav>
                                        <p:tav tm="100000">
                                          <p:val>
                                            <p:strVal val="#ppt_x"/>
                                          </p:val>
                                        </p:tav>
                                      </p:tavLst>
                                    </p:anim>
                                    <p:anim calcmode="lin" valueType="num">
                                      <p:cBhvr additive="base">
                                        <p:cTn id="34"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7"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17FE9BC-F063-BB1E-C18F-1065A843F459}"/>
              </a:ext>
            </a:extLst>
          </p:cNvPr>
          <p:cNvSpPr txBox="1">
            <a:spLocks/>
          </p:cNvSpPr>
          <p:nvPr/>
        </p:nvSpPr>
        <p:spPr>
          <a:xfrm>
            <a:off x="451777" y="31552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a:solidFill>
                  <a:schemeClr val="tx1">
                    <a:lumMod val="75000"/>
                    <a:lumOff val="25000"/>
                  </a:schemeClr>
                </a:solidFill>
                <a:latin typeface="Avenir Next LT Pro" panose="020B0504020202020204" pitchFamily="34" charset="0"/>
              </a:rPr>
              <a:t>Cases   </a:t>
            </a:r>
            <a:r>
              <a:rPr lang="en-US" sz="1600" dirty="0">
                <a:solidFill>
                  <a:schemeClr val="tx1">
                    <a:lumMod val="75000"/>
                    <a:lumOff val="25000"/>
                  </a:schemeClr>
                </a:solidFill>
                <a:latin typeface="Avenir Next LT Pro" panose="020B0504020202020204" pitchFamily="34" charset="0"/>
              </a:rPr>
              <a:t>(</a:t>
            </a:r>
            <a:r>
              <a:rPr lang="en-US" sz="1600" dirty="0" err="1">
                <a:solidFill>
                  <a:schemeClr val="tx1">
                    <a:lumMod val="75000"/>
                    <a:lumOff val="25000"/>
                  </a:schemeClr>
                </a:solidFill>
                <a:latin typeface="Avenir Next LT Pro" panose="020B0504020202020204" pitchFamily="34" charset="0"/>
              </a:rPr>
              <a:t>Impacto</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Operacional</a:t>
            </a:r>
            <a:r>
              <a:rPr lang="en-US" sz="1600" dirty="0">
                <a:solidFill>
                  <a:schemeClr val="tx1">
                    <a:lumMod val="75000"/>
                    <a:lumOff val="25000"/>
                  </a:schemeClr>
                </a:solidFill>
                <a:latin typeface="Avenir Next LT Pro" panose="020B0504020202020204" pitchFamily="34" charset="0"/>
              </a:rPr>
              <a:t>’ – </a:t>
            </a:r>
            <a:r>
              <a:rPr lang="en-US" sz="1600" dirty="0" err="1">
                <a:solidFill>
                  <a:schemeClr val="tx1">
                    <a:lumMod val="75000"/>
                    <a:lumOff val="25000"/>
                  </a:schemeClr>
                </a:solidFill>
                <a:latin typeface="Avenir Next LT Pro" panose="020B0504020202020204" pitchFamily="34" charset="0"/>
              </a:rPr>
              <a:t>Atualização</a:t>
            </a:r>
            <a:r>
              <a:rPr lang="en-US" sz="1600" dirty="0">
                <a:solidFill>
                  <a:schemeClr val="tx1">
                    <a:lumMod val="75000"/>
                    <a:lumOff val="25000"/>
                  </a:schemeClr>
                </a:solidFill>
                <a:latin typeface="Avenir Next LT Pro" panose="020B0504020202020204" pitchFamily="34" charset="0"/>
              </a:rPr>
              <a:t> de </a:t>
            </a:r>
            <a:r>
              <a:rPr lang="en-US" sz="1600" dirty="0" err="1">
                <a:solidFill>
                  <a:schemeClr val="tx1">
                    <a:lumMod val="75000"/>
                    <a:lumOff val="25000"/>
                  </a:schemeClr>
                </a:solidFill>
                <a:latin typeface="Avenir Next LT Pro" panose="020B0504020202020204" pitchFamily="34" charset="0"/>
              </a:rPr>
              <a:t>Contribuições</a:t>
            </a:r>
            <a:r>
              <a:rPr lang="en-US" sz="1600" dirty="0">
                <a:solidFill>
                  <a:schemeClr val="tx1">
                    <a:lumMod val="75000"/>
                    <a:lumOff val="25000"/>
                  </a:schemeClr>
                </a:solidFill>
                <a:latin typeface="Avenir Next LT Pro" panose="020B0504020202020204" pitchFamily="34" charset="0"/>
              </a:rPr>
              <a:t>)</a:t>
            </a:r>
            <a:endParaRPr lang="pt-BR" sz="2400" dirty="0">
              <a:solidFill>
                <a:schemeClr val="tx1">
                  <a:lumMod val="75000"/>
                  <a:lumOff val="25000"/>
                </a:schemeClr>
              </a:solidFill>
              <a:latin typeface="Avenir Next LT Pro" panose="020B0504020202020204" pitchFamily="34" charset="0"/>
            </a:endParaRPr>
          </a:p>
        </p:txBody>
      </p:sp>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95925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185" y="133285"/>
            <a:ext cx="974721" cy="946151"/>
          </a:xfrm>
          <a:prstGeom prst="rect">
            <a:avLst/>
          </a:prstGeom>
        </p:spPr>
      </p:pic>
      <p:cxnSp>
        <p:nvCxnSpPr>
          <p:cNvPr id="6" name="Conector reto 5">
            <a:extLst>
              <a:ext uri="{FF2B5EF4-FFF2-40B4-BE49-F238E27FC236}">
                <a16:creationId xmlns:a16="http://schemas.microsoft.com/office/drawing/2014/main" id="{F857A1A8-49F9-B02E-5CEE-8D088FC41B7A}"/>
              </a:ext>
            </a:extLst>
          </p:cNvPr>
          <p:cNvCxnSpPr>
            <a:cxnSpLocks/>
          </p:cNvCxnSpPr>
          <p:nvPr/>
        </p:nvCxnSpPr>
        <p:spPr>
          <a:xfrm>
            <a:off x="6096000" y="1787707"/>
            <a:ext cx="0" cy="407083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Textplatzhalter 3">
            <a:extLst>
              <a:ext uri="{FF2B5EF4-FFF2-40B4-BE49-F238E27FC236}">
                <a16:creationId xmlns:a16="http://schemas.microsoft.com/office/drawing/2014/main" id="{EB79A2FB-0C0F-A367-2FFA-8B85B39D8354}"/>
              </a:ext>
            </a:extLst>
          </p:cNvPr>
          <p:cNvSpPr txBox="1">
            <a:spLocks/>
          </p:cNvSpPr>
          <p:nvPr/>
        </p:nvSpPr>
        <p:spPr>
          <a:xfrm>
            <a:off x="372144" y="1800736"/>
            <a:ext cx="5475762"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200"/>
              </a:spcAft>
              <a:buNone/>
            </a:pPr>
            <a:r>
              <a:rPr lang="pt-BR" sz="1400" dirty="0">
                <a:latin typeface="Avenir Next LT Pro" panose="020B0504020202020204" pitchFamily="34" charset="0"/>
              </a:rPr>
              <a:t>A Renata integrou seu ORCID com </a:t>
            </a:r>
            <a:r>
              <a:rPr lang="pt-BR" sz="1400" dirty="0" err="1">
                <a:latin typeface="Avenir Next LT Pro" panose="020B0504020202020204" pitchFamily="34" charset="0"/>
              </a:rPr>
              <a:t>CrossRef</a:t>
            </a:r>
            <a:r>
              <a:rPr lang="pt-BR" sz="1400" dirty="0">
                <a:latin typeface="Avenir Next LT Pro" panose="020B0504020202020204" pitchFamily="34" charset="0"/>
              </a:rPr>
              <a:t>, </a:t>
            </a:r>
            <a:r>
              <a:rPr lang="pt-BR" sz="1400" dirty="0" err="1">
                <a:latin typeface="Avenir Next LT Pro" panose="020B0504020202020204" pitchFamily="34" charset="0"/>
              </a:rPr>
              <a:t>DataCite</a:t>
            </a:r>
            <a:r>
              <a:rPr lang="pt-BR" sz="1400" dirty="0">
                <a:latin typeface="Avenir Next LT Pro" panose="020B0504020202020204" pitchFamily="34" charset="0"/>
              </a:rPr>
              <a:t>, Instituição e Coautores. Agora diversas atualizações do seu registro são automáticas o que facilita sua vida, além de aumentar a credibilidade pois várias inclusões vêm de instituições de prestígio e/ou pesquisadores pares.</a:t>
            </a:r>
          </a:p>
        </p:txBody>
      </p:sp>
      <p:sp>
        <p:nvSpPr>
          <p:cNvPr id="15" name="Textplatzhalter 3">
            <a:extLst>
              <a:ext uri="{FF2B5EF4-FFF2-40B4-BE49-F238E27FC236}">
                <a16:creationId xmlns:a16="http://schemas.microsoft.com/office/drawing/2014/main" id="{EF50A98F-73AA-BB56-541F-5DE45E933323}"/>
              </a:ext>
            </a:extLst>
          </p:cNvPr>
          <p:cNvSpPr txBox="1">
            <a:spLocks/>
          </p:cNvSpPr>
          <p:nvPr/>
        </p:nvSpPr>
        <p:spPr>
          <a:xfrm>
            <a:off x="6344094" y="1800735"/>
            <a:ext cx="5475762" cy="8066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200"/>
              </a:spcAft>
              <a:buNone/>
            </a:pPr>
            <a:r>
              <a:rPr lang="pt-BR" sz="1400" dirty="0">
                <a:latin typeface="Avenir Next LT Pro" panose="020B0504020202020204" pitchFamily="34" charset="0"/>
              </a:rPr>
              <a:t>A Mariana sempre sofre com processos manuais para compilar todas suas informações, muitas vezes atrasando atualizações, esquecendo aspectos importantes e abrindo espaço para erros nos preenchimentos.</a:t>
            </a:r>
          </a:p>
        </p:txBody>
      </p:sp>
      <p:sp>
        <p:nvSpPr>
          <p:cNvPr id="13" name="Textplatzhalter 3">
            <a:extLst>
              <a:ext uri="{FF2B5EF4-FFF2-40B4-BE49-F238E27FC236}">
                <a16:creationId xmlns:a16="http://schemas.microsoft.com/office/drawing/2014/main" id="{204CD40B-A9D1-3BD4-F174-27A8B5D72367}"/>
              </a:ext>
            </a:extLst>
          </p:cNvPr>
          <p:cNvSpPr txBox="1">
            <a:spLocks/>
          </p:cNvSpPr>
          <p:nvPr/>
        </p:nvSpPr>
        <p:spPr>
          <a:xfrm>
            <a:off x="1731261" y="1302425"/>
            <a:ext cx="2940712" cy="3290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800" b="1" dirty="0" err="1">
                <a:solidFill>
                  <a:schemeClr val="tx1">
                    <a:lumMod val="75000"/>
                    <a:lumOff val="25000"/>
                  </a:schemeClr>
                </a:solidFill>
                <a:latin typeface="Avenir Next LT Pro" panose="020B0504020202020204" pitchFamily="34" charset="0"/>
              </a:rPr>
              <a:t>Possui</a:t>
            </a:r>
            <a:r>
              <a:rPr lang="en-US" sz="1800" b="1" dirty="0">
                <a:solidFill>
                  <a:schemeClr val="tx1">
                    <a:lumMod val="75000"/>
                    <a:lumOff val="25000"/>
                  </a:schemeClr>
                </a:solidFill>
                <a:latin typeface="Avenir Next LT Pro" panose="020B0504020202020204" pitchFamily="34" charset="0"/>
              </a:rPr>
              <a:t> ORCID</a:t>
            </a:r>
            <a:endParaRPr lang="pt-BR" sz="1800" b="1" dirty="0">
              <a:solidFill>
                <a:schemeClr val="tx1">
                  <a:lumMod val="75000"/>
                  <a:lumOff val="25000"/>
                </a:schemeClr>
              </a:solidFill>
              <a:latin typeface="Avenir Next LT Pro" panose="020B0504020202020204" pitchFamily="34" charset="0"/>
            </a:endParaRPr>
          </a:p>
        </p:txBody>
      </p:sp>
      <p:pic>
        <p:nvPicPr>
          <p:cNvPr id="16" name="Imagem 15" descr="Ícone&#10;&#10;Descrição gerada automaticamente">
            <a:extLst>
              <a:ext uri="{FF2B5EF4-FFF2-40B4-BE49-F238E27FC236}">
                <a16:creationId xmlns:a16="http://schemas.microsoft.com/office/drawing/2014/main" id="{6360230D-D860-BABF-3C3B-6EF65F5C5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6298" y="1251026"/>
            <a:ext cx="351946" cy="351946"/>
          </a:xfrm>
          <a:prstGeom prst="rect">
            <a:avLst/>
          </a:prstGeom>
        </p:spPr>
      </p:pic>
      <p:sp>
        <p:nvSpPr>
          <p:cNvPr id="17" name="Textplatzhalter 3">
            <a:extLst>
              <a:ext uri="{FF2B5EF4-FFF2-40B4-BE49-F238E27FC236}">
                <a16:creationId xmlns:a16="http://schemas.microsoft.com/office/drawing/2014/main" id="{3C3731D1-1EF5-E75D-BEF0-3D539EFAEC43}"/>
              </a:ext>
            </a:extLst>
          </p:cNvPr>
          <p:cNvSpPr txBox="1">
            <a:spLocks/>
          </p:cNvSpPr>
          <p:nvPr/>
        </p:nvSpPr>
        <p:spPr>
          <a:xfrm>
            <a:off x="8140582" y="1298910"/>
            <a:ext cx="1974298" cy="3290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800" b="1" dirty="0" err="1">
                <a:solidFill>
                  <a:schemeClr val="tx1">
                    <a:lumMod val="75000"/>
                    <a:lumOff val="25000"/>
                  </a:schemeClr>
                </a:solidFill>
                <a:latin typeface="Avenir Next LT Pro" panose="020B0504020202020204" pitchFamily="34" charset="0"/>
              </a:rPr>
              <a:t>Não</a:t>
            </a:r>
            <a:r>
              <a:rPr lang="en-US" sz="1800" b="1" dirty="0">
                <a:solidFill>
                  <a:schemeClr val="tx1">
                    <a:lumMod val="75000"/>
                    <a:lumOff val="25000"/>
                  </a:schemeClr>
                </a:solidFill>
                <a:latin typeface="Avenir Next LT Pro" panose="020B0504020202020204" pitchFamily="34" charset="0"/>
              </a:rPr>
              <a:t> </a:t>
            </a:r>
            <a:r>
              <a:rPr lang="en-US" sz="1800" b="1" dirty="0" err="1">
                <a:solidFill>
                  <a:schemeClr val="tx1">
                    <a:lumMod val="75000"/>
                    <a:lumOff val="25000"/>
                  </a:schemeClr>
                </a:solidFill>
                <a:latin typeface="Avenir Next LT Pro" panose="020B0504020202020204" pitchFamily="34" charset="0"/>
              </a:rPr>
              <a:t>Possui</a:t>
            </a:r>
            <a:endParaRPr lang="pt-BR" sz="1800" b="1" dirty="0">
              <a:solidFill>
                <a:schemeClr val="tx1">
                  <a:lumMod val="75000"/>
                  <a:lumOff val="25000"/>
                </a:schemeClr>
              </a:solidFill>
              <a:latin typeface="Avenir Next LT Pro" panose="020B0504020202020204" pitchFamily="34" charset="0"/>
            </a:endParaRPr>
          </a:p>
        </p:txBody>
      </p:sp>
      <p:pic>
        <p:nvPicPr>
          <p:cNvPr id="7" name="Imagem 6">
            <a:extLst>
              <a:ext uri="{FF2B5EF4-FFF2-40B4-BE49-F238E27FC236}">
                <a16:creationId xmlns:a16="http://schemas.microsoft.com/office/drawing/2014/main" id="{84818B0C-CAA8-4FC9-5037-AEC3F10B0000}"/>
              </a:ext>
            </a:extLst>
          </p:cNvPr>
          <p:cNvPicPr>
            <a:picLocks noChangeAspect="1"/>
          </p:cNvPicPr>
          <p:nvPr/>
        </p:nvPicPr>
        <p:blipFill>
          <a:blip r:embed="rId5"/>
          <a:stretch>
            <a:fillRect/>
          </a:stretch>
        </p:blipFill>
        <p:spPr>
          <a:xfrm>
            <a:off x="6960819" y="3242092"/>
            <a:ext cx="3720143" cy="3465313"/>
          </a:xfrm>
          <a:prstGeom prst="rect">
            <a:avLst/>
          </a:prstGeom>
        </p:spPr>
      </p:pic>
      <p:pic>
        <p:nvPicPr>
          <p:cNvPr id="11" name="Imagem 10">
            <a:extLst>
              <a:ext uri="{FF2B5EF4-FFF2-40B4-BE49-F238E27FC236}">
                <a16:creationId xmlns:a16="http://schemas.microsoft.com/office/drawing/2014/main" id="{79DE09D9-4D57-0248-FF0B-ED7FAF18FC10}"/>
              </a:ext>
            </a:extLst>
          </p:cNvPr>
          <p:cNvPicPr>
            <a:picLocks noChangeAspect="1"/>
          </p:cNvPicPr>
          <p:nvPr/>
        </p:nvPicPr>
        <p:blipFill>
          <a:blip r:embed="rId6"/>
          <a:stretch>
            <a:fillRect/>
          </a:stretch>
        </p:blipFill>
        <p:spPr>
          <a:xfrm>
            <a:off x="1367738" y="2951939"/>
            <a:ext cx="3271216" cy="3856855"/>
          </a:xfrm>
          <a:prstGeom prst="rect">
            <a:avLst/>
          </a:prstGeom>
        </p:spPr>
      </p:pic>
    </p:spTree>
    <p:extLst>
      <p:ext uri="{BB962C8B-B14F-4D97-AF65-F5344CB8AC3E}">
        <p14:creationId xmlns:p14="http://schemas.microsoft.com/office/powerpoint/2010/main" val="402742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1+#ppt_w/2"/>
                                          </p:val>
                                        </p:tav>
                                        <p:tav tm="100000">
                                          <p:val>
                                            <p:strVal val="#ppt_x"/>
                                          </p:val>
                                        </p:tav>
                                      </p:tavLst>
                                    </p:anim>
                                    <p:anim calcmode="lin" valueType="num">
                                      <p:cBhvr additive="base">
                                        <p:cTn id="30" dur="500" fill="hold"/>
                                        <p:tgtEl>
                                          <p:spTgt spid="17"/>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1+#ppt_w/2"/>
                                          </p:val>
                                        </p:tav>
                                        <p:tav tm="100000">
                                          <p:val>
                                            <p:strVal val="#ppt_x"/>
                                          </p:val>
                                        </p:tav>
                                      </p:tavLst>
                                    </p:anim>
                                    <p:anim calcmode="lin" valueType="num">
                                      <p:cBhvr additive="base">
                                        <p:cTn id="3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3"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17FE9BC-F063-BB1E-C18F-1065A843F459}"/>
              </a:ext>
            </a:extLst>
          </p:cNvPr>
          <p:cNvSpPr txBox="1">
            <a:spLocks/>
          </p:cNvSpPr>
          <p:nvPr/>
        </p:nvSpPr>
        <p:spPr>
          <a:xfrm>
            <a:off x="451777" y="31552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a:solidFill>
                  <a:schemeClr val="tx1">
                    <a:lumMod val="75000"/>
                    <a:lumOff val="25000"/>
                  </a:schemeClr>
                </a:solidFill>
                <a:latin typeface="Avenir Next LT Pro" panose="020B0504020202020204" pitchFamily="34" charset="0"/>
              </a:rPr>
              <a:t>Cases   </a:t>
            </a:r>
            <a:r>
              <a:rPr lang="en-US" sz="1600" dirty="0">
                <a:solidFill>
                  <a:schemeClr val="tx1">
                    <a:lumMod val="75000"/>
                    <a:lumOff val="25000"/>
                  </a:schemeClr>
                </a:solidFill>
                <a:latin typeface="Avenir Next LT Pro" panose="020B0504020202020204" pitchFamily="34" charset="0"/>
              </a:rPr>
              <a:t>(</a:t>
            </a:r>
            <a:r>
              <a:rPr lang="en-US" sz="1600" dirty="0" err="1">
                <a:solidFill>
                  <a:schemeClr val="tx1">
                    <a:lumMod val="75000"/>
                    <a:lumOff val="25000"/>
                  </a:schemeClr>
                </a:solidFill>
                <a:latin typeface="Avenir Next LT Pro" panose="020B0504020202020204" pitchFamily="34" charset="0"/>
              </a:rPr>
              <a:t>Impacto</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Operacional</a:t>
            </a:r>
            <a:r>
              <a:rPr lang="en-US" sz="1600" dirty="0">
                <a:solidFill>
                  <a:schemeClr val="tx1">
                    <a:lumMod val="75000"/>
                    <a:lumOff val="25000"/>
                  </a:schemeClr>
                </a:solidFill>
                <a:latin typeface="Avenir Next LT Pro" panose="020B0504020202020204" pitchFamily="34" charset="0"/>
              </a:rPr>
              <a:t>’ – </a:t>
            </a:r>
            <a:r>
              <a:rPr lang="en-US" sz="1600" dirty="0" err="1">
                <a:solidFill>
                  <a:schemeClr val="tx1">
                    <a:lumMod val="75000"/>
                    <a:lumOff val="25000"/>
                  </a:schemeClr>
                </a:solidFill>
                <a:latin typeface="Avenir Next LT Pro" panose="020B0504020202020204" pitchFamily="34" charset="0"/>
              </a:rPr>
              <a:t>Atualização</a:t>
            </a:r>
            <a:r>
              <a:rPr lang="en-US" sz="1600" dirty="0">
                <a:solidFill>
                  <a:schemeClr val="tx1">
                    <a:lumMod val="75000"/>
                    <a:lumOff val="25000"/>
                  </a:schemeClr>
                </a:solidFill>
                <a:latin typeface="Avenir Next LT Pro" panose="020B0504020202020204" pitchFamily="34" charset="0"/>
              </a:rPr>
              <a:t> de </a:t>
            </a:r>
            <a:r>
              <a:rPr lang="en-US" sz="1600" dirty="0" err="1">
                <a:solidFill>
                  <a:schemeClr val="tx1">
                    <a:lumMod val="75000"/>
                    <a:lumOff val="25000"/>
                  </a:schemeClr>
                </a:solidFill>
                <a:latin typeface="Avenir Next LT Pro" panose="020B0504020202020204" pitchFamily="34" charset="0"/>
              </a:rPr>
              <a:t>Contribuições</a:t>
            </a:r>
            <a:r>
              <a:rPr lang="en-US" sz="1600" dirty="0">
                <a:solidFill>
                  <a:schemeClr val="tx1">
                    <a:lumMod val="75000"/>
                    <a:lumOff val="25000"/>
                  </a:schemeClr>
                </a:solidFill>
                <a:latin typeface="Avenir Next LT Pro" panose="020B0504020202020204" pitchFamily="34" charset="0"/>
              </a:rPr>
              <a:t>)</a:t>
            </a:r>
            <a:endParaRPr lang="pt-BR" sz="2400" dirty="0">
              <a:solidFill>
                <a:schemeClr val="tx1">
                  <a:lumMod val="75000"/>
                  <a:lumOff val="25000"/>
                </a:schemeClr>
              </a:solidFill>
              <a:latin typeface="Avenir Next LT Pro" panose="020B0504020202020204" pitchFamily="34" charset="0"/>
            </a:endParaRPr>
          </a:p>
        </p:txBody>
      </p:sp>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95925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185" y="133285"/>
            <a:ext cx="974721" cy="946151"/>
          </a:xfrm>
          <a:prstGeom prst="rect">
            <a:avLst/>
          </a:prstGeom>
        </p:spPr>
      </p:pic>
      <p:pic>
        <p:nvPicPr>
          <p:cNvPr id="10" name="Imagem 9">
            <a:extLst>
              <a:ext uri="{FF2B5EF4-FFF2-40B4-BE49-F238E27FC236}">
                <a16:creationId xmlns:a16="http://schemas.microsoft.com/office/drawing/2014/main" id="{86C2D055-3ED1-F683-48A1-4C45BBA30EAE}"/>
              </a:ext>
            </a:extLst>
          </p:cNvPr>
          <p:cNvPicPr>
            <a:picLocks noChangeAspect="1"/>
          </p:cNvPicPr>
          <p:nvPr/>
        </p:nvPicPr>
        <p:blipFill>
          <a:blip r:embed="rId4"/>
          <a:stretch>
            <a:fillRect/>
          </a:stretch>
        </p:blipFill>
        <p:spPr>
          <a:xfrm>
            <a:off x="5273453" y="4891624"/>
            <a:ext cx="6450453" cy="1593961"/>
          </a:xfrm>
          <a:prstGeom prst="rect">
            <a:avLst/>
          </a:prstGeom>
        </p:spPr>
      </p:pic>
      <p:pic>
        <p:nvPicPr>
          <p:cNvPr id="18" name="Imagem 17">
            <a:extLst>
              <a:ext uri="{FF2B5EF4-FFF2-40B4-BE49-F238E27FC236}">
                <a16:creationId xmlns:a16="http://schemas.microsoft.com/office/drawing/2014/main" id="{A8B4E085-8A9E-52C0-FBEA-EB8C234CF1BD}"/>
              </a:ext>
            </a:extLst>
          </p:cNvPr>
          <p:cNvPicPr>
            <a:picLocks noChangeAspect="1"/>
          </p:cNvPicPr>
          <p:nvPr/>
        </p:nvPicPr>
        <p:blipFill>
          <a:blip r:embed="rId5"/>
          <a:stretch>
            <a:fillRect/>
          </a:stretch>
        </p:blipFill>
        <p:spPr>
          <a:xfrm>
            <a:off x="451777" y="1196216"/>
            <a:ext cx="6459205" cy="1855490"/>
          </a:xfrm>
          <a:prstGeom prst="rect">
            <a:avLst/>
          </a:prstGeom>
        </p:spPr>
      </p:pic>
      <p:pic>
        <p:nvPicPr>
          <p:cNvPr id="20" name="Imagem 19">
            <a:extLst>
              <a:ext uri="{FF2B5EF4-FFF2-40B4-BE49-F238E27FC236}">
                <a16:creationId xmlns:a16="http://schemas.microsoft.com/office/drawing/2014/main" id="{B161CA72-4AE5-2148-B006-BFFCA733EECB}"/>
              </a:ext>
            </a:extLst>
          </p:cNvPr>
          <p:cNvPicPr>
            <a:picLocks noChangeAspect="1"/>
          </p:cNvPicPr>
          <p:nvPr/>
        </p:nvPicPr>
        <p:blipFill>
          <a:blip r:embed="rId6"/>
          <a:stretch>
            <a:fillRect/>
          </a:stretch>
        </p:blipFill>
        <p:spPr>
          <a:xfrm>
            <a:off x="2766920" y="3090418"/>
            <a:ext cx="6450453" cy="1750462"/>
          </a:xfrm>
          <a:prstGeom prst="rect">
            <a:avLst/>
          </a:prstGeom>
        </p:spPr>
      </p:pic>
    </p:spTree>
    <p:extLst>
      <p:ext uri="{BB962C8B-B14F-4D97-AF65-F5344CB8AC3E}">
        <p14:creationId xmlns:p14="http://schemas.microsoft.com/office/powerpoint/2010/main" val="783829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17FE9BC-F063-BB1E-C18F-1065A843F459}"/>
              </a:ext>
            </a:extLst>
          </p:cNvPr>
          <p:cNvSpPr txBox="1">
            <a:spLocks/>
          </p:cNvSpPr>
          <p:nvPr/>
        </p:nvSpPr>
        <p:spPr>
          <a:xfrm>
            <a:off x="451777" y="31552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a:solidFill>
                  <a:schemeClr val="tx1">
                    <a:lumMod val="75000"/>
                    <a:lumOff val="25000"/>
                  </a:schemeClr>
                </a:solidFill>
                <a:latin typeface="Avenir Next LT Pro" panose="020B0504020202020204" pitchFamily="34" charset="0"/>
              </a:rPr>
              <a:t>Cases   </a:t>
            </a:r>
            <a:r>
              <a:rPr lang="en-US" sz="1600" dirty="0">
                <a:solidFill>
                  <a:schemeClr val="tx1">
                    <a:lumMod val="75000"/>
                    <a:lumOff val="25000"/>
                  </a:schemeClr>
                </a:solidFill>
                <a:latin typeface="Avenir Next LT Pro" panose="020B0504020202020204" pitchFamily="34" charset="0"/>
              </a:rPr>
              <a:t>(</a:t>
            </a:r>
            <a:r>
              <a:rPr lang="en-US" sz="1600" dirty="0" err="1">
                <a:solidFill>
                  <a:schemeClr val="tx1">
                    <a:lumMod val="75000"/>
                    <a:lumOff val="25000"/>
                  </a:schemeClr>
                </a:solidFill>
                <a:latin typeface="Avenir Next LT Pro" panose="020B0504020202020204" pitchFamily="34" charset="0"/>
              </a:rPr>
              <a:t>Impacto</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Operacional</a:t>
            </a:r>
            <a:r>
              <a:rPr lang="en-US" sz="1600" dirty="0">
                <a:solidFill>
                  <a:schemeClr val="tx1">
                    <a:lumMod val="75000"/>
                    <a:lumOff val="25000"/>
                  </a:schemeClr>
                </a:solidFill>
                <a:latin typeface="Avenir Next LT Pro" panose="020B0504020202020204" pitchFamily="34" charset="0"/>
              </a:rPr>
              <a:t>’ – </a:t>
            </a:r>
            <a:r>
              <a:rPr lang="en-US" sz="1600" dirty="0" err="1">
                <a:solidFill>
                  <a:schemeClr val="tx1">
                    <a:lumMod val="75000"/>
                    <a:lumOff val="25000"/>
                  </a:schemeClr>
                </a:solidFill>
                <a:latin typeface="Avenir Next LT Pro" panose="020B0504020202020204" pitchFamily="34" charset="0"/>
              </a:rPr>
              <a:t>Submissão</a:t>
            </a:r>
            <a:r>
              <a:rPr lang="en-US" sz="1600" dirty="0">
                <a:solidFill>
                  <a:schemeClr val="tx1">
                    <a:lumMod val="75000"/>
                    <a:lumOff val="25000"/>
                  </a:schemeClr>
                </a:solidFill>
                <a:latin typeface="Avenir Next LT Pro" panose="020B0504020202020204" pitchFamily="34" charset="0"/>
              </a:rPr>
              <a:t> de </a:t>
            </a:r>
            <a:r>
              <a:rPr lang="en-US" sz="1600" dirty="0" err="1">
                <a:solidFill>
                  <a:schemeClr val="tx1">
                    <a:lumMod val="75000"/>
                    <a:lumOff val="25000"/>
                  </a:schemeClr>
                </a:solidFill>
                <a:latin typeface="Avenir Next LT Pro" panose="020B0504020202020204" pitchFamily="34" charset="0"/>
              </a:rPr>
              <a:t>Manuscritos</a:t>
            </a:r>
            <a:r>
              <a:rPr lang="en-US" sz="1600" dirty="0">
                <a:solidFill>
                  <a:schemeClr val="tx1">
                    <a:lumMod val="75000"/>
                    <a:lumOff val="25000"/>
                  </a:schemeClr>
                </a:solidFill>
                <a:latin typeface="Avenir Next LT Pro" panose="020B0504020202020204" pitchFamily="34" charset="0"/>
              </a:rPr>
              <a:t>)</a:t>
            </a:r>
            <a:endParaRPr lang="pt-BR" sz="2400" dirty="0">
              <a:solidFill>
                <a:schemeClr val="tx1">
                  <a:lumMod val="75000"/>
                  <a:lumOff val="25000"/>
                </a:schemeClr>
              </a:solidFill>
              <a:latin typeface="Avenir Next LT Pro" panose="020B0504020202020204" pitchFamily="34" charset="0"/>
            </a:endParaRPr>
          </a:p>
        </p:txBody>
      </p:sp>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95925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185" y="133285"/>
            <a:ext cx="974721" cy="946151"/>
          </a:xfrm>
          <a:prstGeom prst="rect">
            <a:avLst/>
          </a:prstGeom>
        </p:spPr>
      </p:pic>
      <p:cxnSp>
        <p:nvCxnSpPr>
          <p:cNvPr id="6" name="Conector reto 5">
            <a:extLst>
              <a:ext uri="{FF2B5EF4-FFF2-40B4-BE49-F238E27FC236}">
                <a16:creationId xmlns:a16="http://schemas.microsoft.com/office/drawing/2014/main" id="{F857A1A8-49F9-B02E-5CEE-8D088FC41B7A}"/>
              </a:ext>
            </a:extLst>
          </p:cNvPr>
          <p:cNvCxnSpPr>
            <a:cxnSpLocks/>
          </p:cNvCxnSpPr>
          <p:nvPr/>
        </p:nvCxnSpPr>
        <p:spPr>
          <a:xfrm>
            <a:off x="6096000" y="1787707"/>
            <a:ext cx="0" cy="407083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Textplatzhalter 3">
            <a:extLst>
              <a:ext uri="{FF2B5EF4-FFF2-40B4-BE49-F238E27FC236}">
                <a16:creationId xmlns:a16="http://schemas.microsoft.com/office/drawing/2014/main" id="{EB79A2FB-0C0F-A367-2FFA-8B85B39D8354}"/>
              </a:ext>
            </a:extLst>
          </p:cNvPr>
          <p:cNvSpPr txBox="1">
            <a:spLocks/>
          </p:cNvSpPr>
          <p:nvPr/>
        </p:nvSpPr>
        <p:spPr>
          <a:xfrm>
            <a:off x="372144" y="1800736"/>
            <a:ext cx="5475762" cy="11236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200"/>
              </a:spcAft>
              <a:buNone/>
            </a:pPr>
            <a:r>
              <a:rPr lang="pt-BR" sz="1400" dirty="0">
                <a:latin typeface="Avenir Next LT Pro" panose="020B0504020202020204" pitchFamily="34" charset="0"/>
              </a:rPr>
              <a:t>A Liliane realiza o </a:t>
            </a:r>
            <a:r>
              <a:rPr lang="pt-BR" sz="1400" dirty="0" err="1">
                <a:latin typeface="Avenir Next LT Pro" panose="020B0504020202020204" pitchFamily="34" charset="0"/>
              </a:rPr>
              <a:t>Sign</a:t>
            </a:r>
            <a:r>
              <a:rPr lang="pt-BR" sz="1400" dirty="0">
                <a:latin typeface="Avenir Next LT Pro" panose="020B0504020202020204" pitchFamily="34" charset="0"/>
              </a:rPr>
              <a:t>-In </a:t>
            </a:r>
            <a:r>
              <a:rPr lang="pt-BR" sz="1400" dirty="0" err="1">
                <a:latin typeface="Avenir Next LT Pro" panose="020B0504020202020204" pitchFamily="34" charset="0"/>
              </a:rPr>
              <a:t>with</a:t>
            </a:r>
            <a:r>
              <a:rPr lang="pt-BR" sz="1400" dirty="0">
                <a:latin typeface="Avenir Next LT Pro" panose="020B0504020202020204" pitchFamily="34" charset="0"/>
              </a:rPr>
              <a:t> ORCID nas Revistas que oferecem esta possibilidade integrada. Diversas informações  são preenchidas automaticamente, deixando o processo mais fácil, rápido, assegurando que não haja erros e na publicação seu ID sairá nos metadados da publicação.</a:t>
            </a:r>
          </a:p>
        </p:txBody>
      </p:sp>
      <p:sp>
        <p:nvSpPr>
          <p:cNvPr id="15" name="Textplatzhalter 3">
            <a:extLst>
              <a:ext uri="{FF2B5EF4-FFF2-40B4-BE49-F238E27FC236}">
                <a16:creationId xmlns:a16="http://schemas.microsoft.com/office/drawing/2014/main" id="{EF50A98F-73AA-BB56-541F-5DE45E933323}"/>
              </a:ext>
            </a:extLst>
          </p:cNvPr>
          <p:cNvSpPr txBox="1">
            <a:spLocks/>
          </p:cNvSpPr>
          <p:nvPr/>
        </p:nvSpPr>
        <p:spPr>
          <a:xfrm>
            <a:off x="6344094" y="1800734"/>
            <a:ext cx="5475762" cy="10991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200"/>
              </a:spcAft>
              <a:buNone/>
            </a:pPr>
            <a:r>
              <a:rPr lang="pt-BR" sz="1400" dirty="0">
                <a:latin typeface="Avenir Next LT Pro" panose="020B0504020202020204" pitchFamily="34" charset="0"/>
              </a:rPr>
              <a:t>Para o Éder, todo e cada processo de submissão de manuscrito é um pesadelo, tendo que passar por diversas telas e campos repetidamente, para incluir as informações de sempre, além de abrir espaço para erros, se cansar no processo e demorar mais do que o necessário.</a:t>
            </a:r>
          </a:p>
        </p:txBody>
      </p:sp>
      <p:sp>
        <p:nvSpPr>
          <p:cNvPr id="13" name="Textplatzhalter 3">
            <a:extLst>
              <a:ext uri="{FF2B5EF4-FFF2-40B4-BE49-F238E27FC236}">
                <a16:creationId xmlns:a16="http://schemas.microsoft.com/office/drawing/2014/main" id="{204CD40B-A9D1-3BD4-F174-27A8B5D72367}"/>
              </a:ext>
            </a:extLst>
          </p:cNvPr>
          <p:cNvSpPr txBox="1">
            <a:spLocks/>
          </p:cNvSpPr>
          <p:nvPr/>
        </p:nvSpPr>
        <p:spPr>
          <a:xfrm>
            <a:off x="1731261" y="1302425"/>
            <a:ext cx="2940712" cy="3290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800" b="1" dirty="0" err="1">
                <a:solidFill>
                  <a:schemeClr val="tx1">
                    <a:lumMod val="75000"/>
                    <a:lumOff val="25000"/>
                  </a:schemeClr>
                </a:solidFill>
                <a:latin typeface="Avenir Next LT Pro" panose="020B0504020202020204" pitchFamily="34" charset="0"/>
              </a:rPr>
              <a:t>Possui</a:t>
            </a:r>
            <a:r>
              <a:rPr lang="en-US" sz="1800" b="1" dirty="0">
                <a:solidFill>
                  <a:schemeClr val="tx1">
                    <a:lumMod val="75000"/>
                    <a:lumOff val="25000"/>
                  </a:schemeClr>
                </a:solidFill>
                <a:latin typeface="Avenir Next LT Pro" panose="020B0504020202020204" pitchFamily="34" charset="0"/>
              </a:rPr>
              <a:t> ORCID</a:t>
            </a:r>
            <a:endParaRPr lang="pt-BR" sz="1800" b="1" dirty="0">
              <a:solidFill>
                <a:schemeClr val="tx1">
                  <a:lumMod val="75000"/>
                  <a:lumOff val="25000"/>
                </a:schemeClr>
              </a:solidFill>
              <a:latin typeface="Avenir Next LT Pro" panose="020B0504020202020204" pitchFamily="34" charset="0"/>
            </a:endParaRPr>
          </a:p>
        </p:txBody>
      </p:sp>
      <p:pic>
        <p:nvPicPr>
          <p:cNvPr id="16" name="Imagem 15" descr="Ícone&#10;&#10;Descrição gerada automaticamente">
            <a:extLst>
              <a:ext uri="{FF2B5EF4-FFF2-40B4-BE49-F238E27FC236}">
                <a16:creationId xmlns:a16="http://schemas.microsoft.com/office/drawing/2014/main" id="{6360230D-D860-BABF-3C3B-6EF65F5C5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6298" y="1251026"/>
            <a:ext cx="351946" cy="351946"/>
          </a:xfrm>
          <a:prstGeom prst="rect">
            <a:avLst/>
          </a:prstGeom>
        </p:spPr>
      </p:pic>
      <p:sp>
        <p:nvSpPr>
          <p:cNvPr id="17" name="Textplatzhalter 3">
            <a:extLst>
              <a:ext uri="{FF2B5EF4-FFF2-40B4-BE49-F238E27FC236}">
                <a16:creationId xmlns:a16="http://schemas.microsoft.com/office/drawing/2014/main" id="{3C3731D1-1EF5-E75D-BEF0-3D539EFAEC43}"/>
              </a:ext>
            </a:extLst>
          </p:cNvPr>
          <p:cNvSpPr txBox="1">
            <a:spLocks/>
          </p:cNvSpPr>
          <p:nvPr/>
        </p:nvSpPr>
        <p:spPr>
          <a:xfrm>
            <a:off x="8140582" y="1298910"/>
            <a:ext cx="1974298" cy="3290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800" b="1" dirty="0" err="1">
                <a:solidFill>
                  <a:schemeClr val="tx1">
                    <a:lumMod val="75000"/>
                    <a:lumOff val="25000"/>
                  </a:schemeClr>
                </a:solidFill>
                <a:latin typeface="Avenir Next LT Pro" panose="020B0504020202020204" pitchFamily="34" charset="0"/>
              </a:rPr>
              <a:t>Não</a:t>
            </a:r>
            <a:r>
              <a:rPr lang="en-US" sz="1800" b="1" dirty="0">
                <a:solidFill>
                  <a:schemeClr val="tx1">
                    <a:lumMod val="75000"/>
                    <a:lumOff val="25000"/>
                  </a:schemeClr>
                </a:solidFill>
                <a:latin typeface="Avenir Next LT Pro" panose="020B0504020202020204" pitchFamily="34" charset="0"/>
              </a:rPr>
              <a:t> </a:t>
            </a:r>
            <a:r>
              <a:rPr lang="en-US" sz="1800" b="1" dirty="0" err="1">
                <a:solidFill>
                  <a:schemeClr val="tx1">
                    <a:lumMod val="75000"/>
                    <a:lumOff val="25000"/>
                  </a:schemeClr>
                </a:solidFill>
                <a:latin typeface="Avenir Next LT Pro" panose="020B0504020202020204" pitchFamily="34" charset="0"/>
              </a:rPr>
              <a:t>Possui</a:t>
            </a:r>
            <a:endParaRPr lang="pt-BR" sz="1800" b="1" dirty="0">
              <a:solidFill>
                <a:schemeClr val="tx1">
                  <a:lumMod val="75000"/>
                  <a:lumOff val="25000"/>
                </a:schemeClr>
              </a:solidFill>
              <a:latin typeface="Avenir Next LT Pro" panose="020B0504020202020204" pitchFamily="34" charset="0"/>
            </a:endParaRPr>
          </a:p>
        </p:txBody>
      </p:sp>
      <p:pic>
        <p:nvPicPr>
          <p:cNvPr id="8" name="Imagem 7">
            <a:extLst>
              <a:ext uri="{FF2B5EF4-FFF2-40B4-BE49-F238E27FC236}">
                <a16:creationId xmlns:a16="http://schemas.microsoft.com/office/drawing/2014/main" id="{76CBC9FB-B6C1-CFDA-14B2-7057AD334B66}"/>
              </a:ext>
            </a:extLst>
          </p:cNvPr>
          <p:cNvPicPr>
            <a:picLocks noChangeAspect="1"/>
          </p:cNvPicPr>
          <p:nvPr/>
        </p:nvPicPr>
        <p:blipFill>
          <a:blip r:embed="rId5"/>
          <a:stretch>
            <a:fillRect/>
          </a:stretch>
        </p:blipFill>
        <p:spPr>
          <a:xfrm>
            <a:off x="7346505" y="3448404"/>
            <a:ext cx="3114234" cy="3144567"/>
          </a:xfrm>
          <a:prstGeom prst="rect">
            <a:avLst/>
          </a:prstGeom>
        </p:spPr>
      </p:pic>
      <p:pic>
        <p:nvPicPr>
          <p:cNvPr id="11" name="Imagem 10" descr="Tela de computador&#10;&#10;Descrição gerada automaticamente">
            <a:extLst>
              <a:ext uri="{FF2B5EF4-FFF2-40B4-BE49-F238E27FC236}">
                <a16:creationId xmlns:a16="http://schemas.microsoft.com/office/drawing/2014/main" id="{96AA1CCB-C368-8C83-8816-C143E748EA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9379" y="2952877"/>
            <a:ext cx="3772594" cy="3772594"/>
          </a:xfrm>
          <a:prstGeom prst="rect">
            <a:avLst/>
          </a:prstGeom>
        </p:spPr>
      </p:pic>
    </p:spTree>
    <p:extLst>
      <p:ext uri="{BB962C8B-B14F-4D97-AF65-F5344CB8AC3E}">
        <p14:creationId xmlns:p14="http://schemas.microsoft.com/office/powerpoint/2010/main" val="162096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1+#ppt_w/2"/>
                                          </p:val>
                                        </p:tav>
                                        <p:tav tm="100000">
                                          <p:val>
                                            <p:strVal val="#ppt_x"/>
                                          </p:val>
                                        </p:tav>
                                      </p:tavLst>
                                    </p:anim>
                                    <p:anim calcmode="lin" valueType="num">
                                      <p:cBhvr additive="base">
                                        <p:cTn id="30" dur="500" fill="hold"/>
                                        <p:tgtEl>
                                          <p:spTgt spid="17"/>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1+#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3"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17FE9BC-F063-BB1E-C18F-1065A843F459}"/>
              </a:ext>
            </a:extLst>
          </p:cNvPr>
          <p:cNvSpPr txBox="1">
            <a:spLocks/>
          </p:cNvSpPr>
          <p:nvPr/>
        </p:nvSpPr>
        <p:spPr>
          <a:xfrm>
            <a:off x="451777" y="31552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a:solidFill>
                  <a:schemeClr val="tx1">
                    <a:lumMod val="75000"/>
                    <a:lumOff val="25000"/>
                  </a:schemeClr>
                </a:solidFill>
                <a:latin typeface="Avenir Next LT Pro" panose="020B0504020202020204" pitchFamily="34" charset="0"/>
              </a:rPr>
              <a:t>Cases   </a:t>
            </a:r>
            <a:r>
              <a:rPr lang="en-US" sz="1600" dirty="0">
                <a:solidFill>
                  <a:schemeClr val="tx1">
                    <a:lumMod val="75000"/>
                    <a:lumOff val="25000"/>
                  </a:schemeClr>
                </a:solidFill>
                <a:latin typeface="Avenir Next LT Pro" panose="020B0504020202020204" pitchFamily="34" charset="0"/>
              </a:rPr>
              <a:t>(</a:t>
            </a:r>
            <a:r>
              <a:rPr lang="en-US" sz="1600" dirty="0" err="1">
                <a:solidFill>
                  <a:schemeClr val="tx1">
                    <a:lumMod val="75000"/>
                    <a:lumOff val="25000"/>
                  </a:schemeClr>
                </a:solidFill>
                <a:latin typeface="Avenir Next LT Pro" panose="020B0504020202020204" pitchFamily="34" charset="0"/>
              </a:rPr>
              <a:t>Impacto</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Operacional</a:t>
            </a:r>
            <a:r>
              <a:rPr lang="en-US" sz="1600" dirty="0">
                <a:solidFill>
                  <a:schemeClr val="tx1">
                    <a:lumMod val="75000"/>
                    <a:lumOff val="25000"/>
                  </a:schemeClr>
                </a:solidFill>
                <a:latin typeface="Avenir Next LT Pro" panose="020B0504020202020204" pitchFamily="34" charset="0"/>
              </a:rPr>
              <a:t>’ – </a:t>
            </a:r>
            <a:r>
              <a:rPr lang="en-US" sz="1600" dirty="0" err="1">
                <a:solidFill>
                  <a:schemeClr val="tx1">
                    <a:lumMod val="75000"/>
                    <a:lumOff val="25000"/>
                  </a:schemeClr>
                </a:solidFill>
                <a:latin typeface="Avenir Next LT Pro" panose="020B0504020202020204" pitchFamily="34" charset="0"/>
              </a:rPr>
              <a:t>Submissão</a:t>
            </a:r>
            <a:r>
              <a:rPr lang="en-US" sz="1600" dirty="0">
                <a:solidFill>
                  <a:schemeClr val="tx1">
                    <a:lumMod val="75000"/>
                    <a:lumOff val="25000"/>
                  </a:schemeClr>
                </a:solidFill>
                <a:latin typeface="Avenir Next LT Pro" panose="020B0504020202020204" pitchFamily="34" charset="0"/>
              </a:rPr>
              <a:t> de </a:t>
            </a:r>
            <a:r>
              <a:rPr lang="en-US" sz="1600" dirty="0" err="1">
                <a:solidFill>
                  <a:schemeClr val="tx1">
                    <a:lumMod val="75000"/>
                    <a:lumOff val="25000"/>
                  </a:schemeClr>
                </a:solidFill>
                <a:latin typeface="Avenir Next LT Pro" panose="020B0504020202020204" pitchFamily="34" charset="0"/>
              </a:rPr>
              <a:t>Manuscritos</a:t>
            </a:r>
            <a:r>
              <a:rPr lang="en-US" sz="1600" dirty="0">
                <a:solidFill>
                  <a:schemeClr val="tx1">
                    <a:lumMod val="75000"/>
                    <a:lumOff val="25000"/>
                  </a:schemeClr>
                </a:solidFill>
                <a:latin typeface="Avenir Next LT Pro" panose="020B0504020202020204" pitchFamily="34" charset="0"/>
              </a:rPr>
              <a:t>)</a:t>
            </a:r>
            <a:endParaRPr lang="pt-BR" sz="2400" dirty="0">
              <a:solidFill>
                <a:schemeClr val="tx1">
                  <a:lumMod val="75000"/>
                  <a:lumOff val="25000"/>
                </a:schemeClr>
              </a:solidFill>
              <a:latin typeface="Avenir Next LT Pro" panose="020B0504020202020204" pitchFamily="34" charset="0"/>
            </a:endParaRPr>
          </a:p>
        </p:txBody>
      </p:sp>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959250"/>
            <a:ext cx="7572083"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185" y="133285"/>
            <a:ext cx="974721" cy="946151"/>
          </a:xfrm>
          <a:prstGeom prst="rect">
            <a:avLst/>
          </a:prstGeom>
        </p:spPr>
      </p:pic>
      <p:pic>
        <p:nvPicPr>
          <p:cNvPr id="7" name="Imagem 6">
            <a:extLst>
              <a:ext uri="{FF2B5EF4-FFF2-40B4-BE49-F238E27FC236}">
                <a16:creationId xmlns:a16="http://schemas.microsoft.com/office/drawing/2014/main" id="{1931AF69-592B-EF3B-04A3-D61BC1FD27D1}"/>
              </a:ext>
            </a:extLst>
          </p:cNvPr>
          <p:cNvPicPr>
            <a:picLocks noChangeAspect="1"/>
          </p:cNvPicPr>
          <p:nvPr/>
        </p:nvPicPr>
        <p:blipFill>
          <a:blip r:embed="rId4"/>
          <a:stretch>
            <a:fillRect/>
          </a:stretch>
        </p:blipFill>
        <p:spPr>
          <a:xfrm>
            <a:off x="451777" y="2087263"/>
            <a:ext cx="6378356" cy="3519677"/>
          </a:xfrm>
          <a:prstGeom prst="rect">
            <a:avLst/>
          </a:prstGeom>
          <a:ln w="3175">
            <a:solidFill>
              <a:schemeClr val="bg1">
                <a:lumMod val="85000"/>
              </a:schemeClr>
            </a:solidFill>
          </a:ln>
        </p:spPr>
      </p:pic>
      <p:pic>
        <p:nvPicPr>
          <p:cNvPr id="10" name="Imagem 9">
            <a:extLst>
              <a:ext uri="{FF2B5EF4-FFF2-40B4-BE49-F238E27FC236}">
                <a16:creationId xmlns:a16="http://schemas.microsoft.com/office/drawing/2014/main" id="{8D10CAEB-9B14-D698-ACC2-44BAEC3B833D}"/>
              </a:ext>
            </a:extLst>
          </p:cNvPr>
          <p:cNvPicPr>
            <a:picLocks noChangeAspect="1"/>
          </p:cNvPicPr>
          <p:nvPr/>
        </p:nvPicPr>
        <p:blipFill>
          <a:blip r:embed="rId5"/>
          <a:stretch>
            <a:fillRect/>
          </a:stretch>
        </p:blipFill>
        <p:spPr>
          <a:xfrm>
            <a:off x="7209667" y="133285"/>
            <a:ext cx="4530556" cy="6601247"/>
          </a:xfrm>
          <a:prstGeom prst="rect">
            <a:avLst/>
          </a:prstGeom>
        </p:spPr>
      </p:pic>
      <p:sp>
        <p:nvSpPr>
          <p:cNvPr id="20" name="Retângulo: Cantos Arredondados 19">
            <a:extLst>
              <a:ext uri="{FF2B5EF4-FFF2-40B4-BE49-F238E27FC236}">
                <a16:creationId xmlns:a16="http://schemas.microsoft.com/office/drawing/2014/main" id="{F4569361-9555-A02B-F5E4-01AB40717E96}"/>
              </a:ext>
            </a:extLst>
          </p:cNvPr>
          <p:cNvSpPr/>
          <p:nvPr/>
        </p:nvSpPr>
        <p:spPr>
          <a:xfrm>
            <a:off x="7205329" y="3847101"/>
            <a:ext cx="4704731" cy="1056369"/>
          </a:xfrm>
          <a:prstGeom prst="roundRect">
            <a:avLst>
              <a:gd name="adj" fmla="val 4158"/>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s-419" dirty="0">
              <a:solidFill>
                <a:schemeClr val="tx1"/>
              </a:solidFill>
            </a:endParaRPr>
          </a:p>
        </p:txBody>
      </p:sp>
    </p:spTree>
    <p:extLst>
      <p:ext uri="{BB962C8B-B14F-4D97-AF65-F5344CB8AC3E}">
        <p14:creationId xmlns:p14="http://schemas.microsoft.com/office/powerpoint/2010/main" val="4206803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17FE9BC-F063-BB1E-C18F-1065A843F459}"/>
              </a:ext>
            </a:extLst>
          </p:cNvPr>
          <p:cNvSpPr txBox="1">
            <a:spLocks/>
          </p:cNvSpPr>
          <p:nvPr/>
        </p:nvSpPr>
        <p:spPr>
          <a:xfrm>
            <a:off x="451777" y="31552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a:solidFill>
                  <a:schemeClr val="tx1">
                    <a:lumMod val="75000"/>
                    <a:lumOff val="25000"/>
                  </a:schemeClr>
                </a:solidFill>
                <a:latin typeface="Avenir Next LT Pro" panose="020B0504020202020204" pitchFamily="34" charset="0"/>
              </a:rPr>
              <a:t>Cases   </a:t>
            </a:r>
            <a:r>
              <a:rPr lang="en-US" sz="1600" dirty="0">
                <a:solidFill>
                  <a:schemeClr val="tx1">
                    <a:lumMod val="75000"/>
                    <a:lumOff val="25000"/>
                  </a:schemeClr>
                </a:solidFill>
                <a:latin typeface="Avenir Next LT Pro" panose="020B0504020202020204" pitchFamily="34" charset="0"/>
              </a:rPr>
              <a:t>(</a:t>
            </a:r>
            <a:r>
              <a:rPr lang="en-US" sz="1600" dirty="0" err="1">
                <a:solidFill>
                  <a:schemeClr val="tx1">
                    <a:lumMod val="75000"/>
                    <a:lumOff val="25000"/>
                  </a:schemeClr>
                </a:solidFill>
                <a:latin typeface="Avenir Next LT Pro" panose="020B0504020202020204" pitchFamily="34" charset="0"/>
              </a:rPr>
              <a:t>Impacto</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Operacional</a:t>
            </a:r>
            <a:r>
              <a:rPr lang="en-US" sz="1600" dirty="0">
                <a:solidFill>
                  <a:schemeClr val="tx1">
                    <a:lumMod val="75000"/>
                    <a:lumOff val="25000"/>
                  </a:schemeClr>
                </a:solidFill>
                <a:latin typeface="Avenir Next LT Pro" panose="020B0504020202020204" pitchFamily="34" charset="0"/>
              </a:rPr>
              <a:t>’ – </a:t>
            </a:r>
            <a:r>
              <a:rPr lang="en-US" sz="1600" dirty="0" err="1">
                <a:solidFill>
                  <a:schemeClr val="tx1">
                    <a:lumMod val="75000"/>
                    <a:lumOff val="25000"/>
                  </a:schemeClr>
                </a:solidFill>
                <a:latin typeface="Avenir Next LT Pro" panose="020B0504020202020204" pitchFamily="34" charset="0"/>
              </a:rPr>
              <a:t>Aplicação</a:t>
            </a:r>
            <a:r>
              <a:rPr lang="en-US" sz="1600" dirty="0">
                <a:solidFill>
                  <a:schemeClr val="tx1">
                    <a:lumMod val="75000"/>
                    <a:lumOff val="25000"/>
                  </a:schemeClr>
                </a:solidFill>
                <a:latin typeface="Avenir Next LT Pro" panose="020B0504020202020204" pitchFamily="34" charset="0"/>
              </a:rPr>
              <a:t> para </a:t>
            </a:r>
            <a:r>
              <a:rPr lang="en-US" sz="1600" dirty="0" err="1">
                <a:solidFill>
                  <a:schemeClr val="tx1">
                    <a:lumMod val="75000"/>
                    <a:lumOff val="25000"/>
                  </a:schemeClr>
                </a:solidFill>
                <a:latin typeface="Avenir Next LT Pro" panose="020B0504020202020204" pitchFamily="34" charset="0"/>
              </a:rPr>
              <a:t>Bolsas</a:t>
            </a:r>
            <a:r>
              <a:rPr lang="en-US" sz="1600" dirty="0">
                <a:solidFill>
                  <a:schemeClr val="tx1">
                    <a:lumMod val="75000"/>
                    <a:lumOff val="25000"/>
                  </a:schemeClr>
                </a:solidFill>
                <a:latin typeface="Avenir Next LT Pro" panose="020B0504020202020204" pitchFamily="34" charset="0"/>
              </a:rPr>
              <a:t>)</a:t>
            </a:r>
            <a:endParaRPr lang="pt-BR" sz="2400" dirty="0">
              <a:solidFill>
                <a:schemeClr val="tx1">
                  <a:lumMod val="75000"/>
                  <a:lumOff val="25000"/>
                </a:schemeClr>
              </a:solidFill>
              <a:latin typeface="Avenir Next LT Pro" panose="020B0504020202020204" pitchFamily="34" charset="0"/>
            </a:endParaRPr>
          </a:p>
        </p:txBody>
      </p:sp>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95925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185" y="133285"/>
            <a:ext cx="974721" cy="946151"/>
          </a:xfrm>
          <a:prstGeom prst="rect">
            <a:avLst/>
          </a:prstGeom>
        </p:spPr>
      </p:pic>
      <p:cxnSp>
        <p:nvCxnSpPr>
          <p:cNvPr id="6" name="Conector reto 5">
            <a:extLst>
              <a:ext uri="{FF2B5EF4-FFF2-40B4-BE49-F238E27FC236}">
                <a16:creationId xmlns:a16="http://schemas.microsoft.com/office/drawing/2014/main" id="{F857A1A8-49F9-B02E-5CEE-8D088FC41B7A}"/>
              </a:ext>
            </a:extLst>
          </p:cNvPr>
          <p:cNvCxnSpPr>
            <a:cxnSpLocks/>
          </p:cNvCxnSpPr>
          <p:nvPr/>
        </p:nvCxnSpPr>
        <p:spPr>
          <a:xfrm>
            <a:off x="6096000" y="1787707"/>
            <a:ext cx="0" cy="407083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Textplatzhalter 3">
            <a:extLst>
              <a:ext uri="{FF2B5EF4-FFF2-40B4-BE49-F238E27FC236}">
                <a16:creationId xmlns:a16="http://schemas.microsoft.com/office/drawing/2014/main" id="{EB79A2FB-0C0F-A367-2FFA-8B85B39D8354}"/>
              </a:ext>
            </a:extLst>
          </p:cNvPr>
          <p:cNvSpPr txBox="1">
            <a:spLocks/>
          </p:cNvSpPr>
          <p:nvPr/>
        </p:nvSpPr>
        <p:spPr>
          <a:xfrm>
            <a:off x="372144" y="1800735"/>
            <a:ext cx="5475762" cy="10042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200"/>
              </a:spcAft>
              <a:buNone/>
            </a:pPr>
            <a:r>
              <a:rPr lang="pt-BR" sz="1400" dirty="0">
                <a:latin typeface="Avenir Next LT Pro" panose="020B0504020202020204" pitchFamily="34" charset="0"/>
              </a:rPr>
              <a:t>A Bruna usa a opção ‘</a:t>
            </a:r>
            <a:r>
              <a:rPr lang="pt-BR" sz="1400" dirty="0" err="1">
                <a:latin typeface="Avenir Next LT Pro" panose="020B0504020202020204" pitchFamily="34" charset="0"/>
              </a:rPr>
              <a:t>Sign</a:t>
            </a:r>
            <a:r>
              <a:rPr lang="pt-BR" sz="1400" dirty="0">
                <a:latin typeface="Avenir Next LT Pro" panose="020B0504020202020204" pitchFamily="34" charset="0"/>
              </a:rPr>
              <a:t>-in </a:t>
            </a:r>
            <a:r>
              <a:rPr lang="pt-BR" sz="1400" dirty="0" err="1">
                <a:latin typeface="Avenir Next LT Pro" panose="020B0504020202020204" pitchFamily="34" charset="0"/>
              </a:rPr>
              <a:t>with</a:t>
            </a:r>
            <a:r>
              <a:rPr lang="pt-BR" sz="1400" dirty="0">
                <a:latin typeface="Avenir Next LT Pro" panose="020B0504020202020204" pitchFamily="34" charset="0"/>
              </a:rPr>
              <a:t> ORCID’ para se candidatar a bolsas e programas de Agências de Fomento Nacionais e Internacionais. O preenchimento automático de diversos campos deixa o processo facilitado e rápido.</a:t>
            </a:r>
          </a:p>
        </p:txBody>
      </p:sp>
      <p:sp>
        <p:nvSpPr>
          <p:cNvPr id="15" name="Textplatzhalter 3">
            <a:extLst>
              <a:ext uri="{FF2B5EF4-FFF2-40B4-BE49-F238E27FC236}">
                <a16:creationId xmlns:a16="http://schemas.microsoft.com/office/drawing/2014/main" id="{EF50A98F-73AA-BB56-541F-5DE45E933323}"/>
              </a:ext>
            </a:extLst>
          </p:cNvPr>
          <p:cNvSpPr txBox="1">
            <a:spLocks/>
          </p:cNvSpPr>
          <p:nvPr/>
        </p:nvSpPr>
        <p:spPr>
          <a:xfrm>
            <a:off x="6344094" y="1800735"/>
            <a:ext cx="5475762" cy="8066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200"/>
              </a:spcAft>
              <a:buNone/>
            </a:pPr>
            <a:r>
              <a:rPr lang="pt-BR" sz="1400" dirty="0">
                <a:latin typeface="Avenir Next LT Pro" panose="020B0504020202020204" pitchFamily="34" charset="0"/>
              </a:rPr>
              <a:t>A Neusa sofre com um processo vagaroso, repetitivo, exaustivo, com maior chance de erros toda vez que vai aplicar para algum financiamento.</a:t>
            </a:r>
          </a:p>
        </p:txBody>
      </p:sp>
      <p:sp>
        <p:nvSpPr>
          <p:cNvPr id="13" name="Textplatzhalter 3">
            <a:extLst>
              <a:ext uri="{FF2B5EF4-FFF2-40B4-BE49-F238E27FC236}">
                <a16:creationId xmlns:a16="http://schemas.microsoft.com/office/drawing/2014/main" id="{204CD40B-A9D1-3BD4-F174-27A8B5D72367}"/>
              </a:ext>
            </a:extLst>
          </p:cNvPr>
          <p:cNvSpPr txBox="1">
            <a:spLocks/>
          </p:cNvSpPr>
          <p:nvPr/>
        </p:nvSpPr>
        <p:spPr>
          <a:xfrm>
            <a:off x="1731261" y="1302425"/>
            <a:ext cx="2940712" cy="3290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800" b="1" dirty="0" err="1">
                <a:solidFill>
                  <a:schemeClr val="tx1">
                    <a:lumMod val="75000"/>
                    <a:lumOff val="25000"/>
                  </a:schemeClr>
                </a:solidFill>
                <a:latin typeface="Avenir Next LT Pro" panose="020B0504020202020204" pitchFamily="34" charset="0"/>
              </a:rPr>
              <a:t>Possui</a:t>
            </a:r>
            <a:r>
              <a:rPr lang="en-US" sz="1800" b="1" dirty="0">
                <a:solidFill>
                  <a:schemeClr val="tx1">
                    <a:lumMod val="75000"/>
                    <a:lumOff val="25000"/>
                  </a:schemeClr>
                </a:solidFill>
                <a:latin typeface="Avenir Next LT Pro" panose="020B0504020202020204" pitchFamily="34" charset="0"/>
              </a:rPr>
              <a:t> ORCID</a:t>
            </a:r>
            <a:endParaRPr lang="pt-BR" sz="1800" b="1" dirty="0">
              <a:solidFill>
                <a:schemeClr val="tx1">
                  <a:lumMod val="75000"/>
                  <a:lumOff val="25000"/>
                </a:schemeClr>
              </a:solidFill>
              <a:latin typeface="Avenir Next LT Pro" panose="020B0504020202020204" pitchFamily="34" charset="0"/>
            </a:endParaRPr>
          </a:p>
        </p:txBody>
      </p:sp>
      <p:pic>
        <p:nvPicPr>
          <p:cNvPr id="16" name="Imagem 15" descr="Ícone&#10;&#10;Descrição gerada automaticamente">
            <a:extLst>
              <a:ext uri="{FF2B5EF4-FFF2-40B4-BE49-F238E27FC236}">
                <a16:creationId xmlns:a16="http://schemas.microsoft.com/office/drawing/2014/main" id="{6360230D-D860-BABF-3C3B-6EF65F5C5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6298" y="1251026"/>
            <a:ext cx="351946" cy="351946"/>
          </a:xfrm>
          <a:prstGeom prst="rect">
            <a:avLst/>
          </a:prstGeom>
        </p:spPr>
      </p:pic>
      <p:sp>
        <p:nvSpPr>
          <p:cNvPr id="17" name="Textplatzhalter 3">
            <a:extLst>
              <a:ext uri="{FF2B5EF4-FFF2-40B4-BE49-F238E27FC236}">
                <a16:creationId xmlns:a16="http://schemas.microsoft.com/office/drawing/2014/main" id="{3C3731D1-1EF5-E75D-BEF0-3D539EFAEC43}"/>
              </a:ext>
            </a:extLst>
          </p:cNvPr>
          <p:cNvSpPr txBox="1">
            <a:spLocks/>
          </p:cNvSpPr>
          <p:nvPr/>
        </p:nvSpPr>
        <p:spPr>
          <a:xfrm>
            <a:off x="8140582" y="1298910"/>
            <a:ext cx="1974298" cy="3290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800" b="1" dirty="0" err="1">
                <a:solidFill>
                  <a:schemeClr val="tx1">
                    <a:lumMod val="75000"/>
                    <a:lumOff val="25000"/>
                  </a:schemeClr>
                </a:solidFill>
                <a:latin typeface="Avenir Next LT Pro" panose="020B0504020202020204" pitchFamily="34" charset="0"/>
              </a:rPr>
              <a:t>Não</a:t>
            </a:r>
            <a:r>
              <a:rPr lang="en-US" sz="1800" b="1" dirty="0">
                <a:solidFill>
                  <a:schemeClr val="tx1">
                    <a:lumMod val="75000"/>
                    <a:lumOff val="25000"/>
                  </a:schemeClr>
                </a:solidFill>
                <a:latin typeface="Avenir Next LT Pro" panose="020B0504020202020204" pitchFamily="34" charset="0"/>
              </a:rPr>
              <a:t> </a:t>
            </a:r>
            <a:r>
              <a:rPr lang="en-US" sz="1800" b="1" dirty="0" err="1">
                <a:solidFill>
                  <a:schemeClr val="tx1">
                    <a:lumMod val="75000"/>
                    <a:lumOff val="25000"/>
                  </a:schemeClr>
                </a:solidFill>
                <a:latin typeface="Avenir Next LT Pro" panose="020B0504020202020204" pitchFamily="34" charset="0"/>
              </a:rPr>
              <a:t>Possui</a:t>
            </a:r>
            <a:endParaRPr lang="pt-BR" sz="1800" b="1" dirty="0">
              <a:solidFill>
                <a:schemeClr val="tx1">
                  <a:lumMod val="75000"/>
                  <a:lumOff val="25000"/>
                </a:schemeClr>
              </a:solidFill>
              <a:latin typeface="Avenir Next LT Pro" panose="020B0504020202020204" pitchFamily="34" charset="0"/>
            </a:endParaRPr>
          </a:p>
        </p:txBody>
      </p:sp>
      <p:pic>
        <p:nvPicPr>
          <p:cNvPr id="7" name="Imagem 6">
            <a:extLst>
              <a:ext uri="{FF2B5EF4-FFF2-40B4-BE49-F238E27FC236}">
                <a16:creationId xmlns:a16="http://schemas.microsoft.com/office/drawing/2014/main" id="{7A63DCF9-58A9-61F1-7497-489B124AC923}"/>
              </a:ext>
            </a:extLst>
          </p:cNvPr>
          <p:cNvPicPr>
            <a:picLocks noChangeAspect="1"/>
          </p:cNvPicPr>
          <p:nvPr/>
        </p:nvPicPr>
        <p:blipFill>
          <a:blip r:embed="rId5"/>
          <a:stretch>
            <a:fillRect/>
          </a:stretch>
        </p:blipFill>
        <p:spPr>
          <a:xfrm>
            <a:off x="1489884" y="3113368"/>
            <a:ext cx="2988046" cy="3429001"/>
          </a:xfrm>
          <a:prstGeom prst="rect">
            <a:avLst/>
          </a:prstGeom>
        </p:spPr>
      </p:pic>
      <p:pic>
        <p:nvPicPr>
          <p:cNvPr id="10" name="Imagem 9">
            <a:extLst>
              <a:ext uri="{FF2B5EF4-FFF2-40B4-BE49-F238E27FC236}">
                <a16:creationId xmlns:a16="http://schemas.microsoft.com/office/drawing/2014/main" id="{82CAEF8A-AB2B-08DD-B75F-9628396ED023}"/>
              </a:ext>
            </a:extLst>
          </p:cNvPr>
          <p:cNvPicPr>
            <a:picLocks noChangeAspect="1"/>
          </p:cNvPicPr>
          <p:nvPr/>
        </p:nvPicPr>
        <p:blipFill>
          <a:blip r:embed="rId6"/>
          <a:stretch>
            <a:fillRect/>
          </a:stretch>
        </p:blipFill>
        <p:spPr>
          <a:xfrm>
            <a:off x="7283304" y="3279499"/>
            <a:ext cx="3418812" cy="3418812"/>
          </a:xfrm>
          <a:prstGeom prst="rect">
            <a:avLst/>
          </a:prstGeom>
        </p:spPr>
      </p:pic>
    </p:spTree>
    <p:extLst>
      <p:ext uri="{BB962C8B-B14F-4D97-AF65-F5344CB8AC3E}">
        <p14:creationId xmlns:p14="http://schemas.microsoft.com/office/powerpoint/2010/main" val="52593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1+#ppt_w/2"/>
                                          </p:val>
                                        </p:tav>
                                        <p:tav tm="100000">
                                          <p:val>
                                            <p:strVal val="#ppt_x"/>
                                          </p:val>
                                        </p:tav>
                                      </p:tavLst>
                                    </p:anim>
                                    <p:anim calcmode="lin" valueType="num">
                                      <p:cBhvr additive="base">
                                        <p:cTn id="30" dur="500" fill="hold"/>
                                        <p:tgtEl>
                                          <p:spTgt spid="17"/>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1+#ppt_w/2"/>
                                          </p:val>
                                        </p:tav>
                                        <p:tav tm="100000">
                                          <p:val>
                                            <p:strVal val="#ppt_x"/>
                                          </p:val>
                                        </p:tav>
                                      </p:tavLst>
                                    </p:anim>
                                    <p:anim calcmode="lin" valueType="num">
                                      <p:cBhvr additive="base">
                                        <p:cTn id="3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3"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17FE9BC-F063-BB1E-C18F-1065A843F459}"/>
              </a:ext>
            </a:extLst>
          </p:cNvPr>
          <p:cNvSpPr txBox="1">
            <a:spLocks/>
          </p:cNvSpPr>
          <p:nvPr/>
        </p:nvSpPr>
        <p:spPr>
          <a:xfrm>
            <a:off x="451777" y="31552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a:solidFill>
                  <a:schemeClr val="tx1">
                    <a:lumMod val="75000"/>
                    <a:lumOff val="25000"/>
                  </a:schemeClr>
                </a:solidFill>
                <a:latin typeface="Avenir Next LT Pro" panose="020B0504020202020204" pitchFamily="34" charset="0"/>
              </a:rPr>
              <a:t>Cases   </a:t>
            </a:r>
            <a:r>
              <a:rPr lang="en-US" sz="1600" dirty="0">
                <a:solidFill>
                  <a:schemeClr val="tx1">
                    <a:lumMod val="75000"/>
                    <a:lumOff val="25000"/>
                  </a:schemeClr>
                </a:solidFill>
                <a:latin typeface="Avenir Next LT Pro" panose="020B0504020202020204" pitchFamily="34" charset="0"/>
              </a:rPr>
              <a:t>(</a:t>
            </a:r>
            <a:r>
              <a:rPr lang="en-US" sz="1600" dirty="0" err="1">
                <a:solidFill>
                  <a:schemeClr val="tx1">
                    <a:lumMod val="75000"/>
                    <a:lumOff val="25000"/>
                  </a:schemeClr>
                </a:solidFill>
                <a:latin typeface="Avenir Next LT Pro" panose="020B0504020202020204" pitchFamily="34" charset="0"/>
              </a:rPr>
              <a:t>Aplicação</a:t>
            </a:r>
            <a:r>
              <a:rPr lang="en-US" sz="1600" dirty="0">
                <a:solidFill>
                  <a:schemeClr val="tx1">
                    <a:lumMod val="75000"/>
                    <a:lumOff val="25000"/>
                  </a:schemeClr>
                </a:solidFill>
                <a:latin typeface="Avenir Next LT Pro" panose="020B0504020202020204" pitchFamily="34" charset="0"/>
              </a:rPr>
              <a:t> para </a:t>
            </a:r>
            <a:r>
              <a:rPr lang="en-US" sz="1600" dirty="0" err="1">
                <a:solidFill>
                  <a:schemeClr val="tx1">
                    <a:lumMod val="75000"/>
                    <a:lumOff val="25000"/>
                  </a:schemeClr>
                </a:solidFill>
                <a:latin typeface="Avenir Next LT Pro" panose="020B0504020202020204" pitchFamily="34" charset="0"/>
              </a:rPr>
              <a:t>Bolsas</a:t>
            </a:r>
            <a:r>
              <a:rPr lang="en-US" sz="1600" dirty="0">
                <a:solidFill>
                  <a:schemeClr val="tx1">
                    <a:lumMod val="75000"/>
                    <a:lumOff val="25000"/>
                  </a:schemeClr>
                </a:solidFill>
                <a:latin typeface="Avenir Next LT Pro" panose="020B0504020202020204" pitchFamily="34" charset="0"/>
              </a:rPr>
              <a:t>)</a:t>
            </a:r>
            <a:endParaRPr lang="pt-BR" sz="2400" dirty="0">
              <a:solidFill>
                <a:schemeClr val="tx1">
                  <a:lumMod val="75000"/>
                  <a:lumOff val="25000"/>
                </a:schemeClr>
              </a:solidFill>
              <a:latin typeface="Avenir Next LT Pro" panose="020B0504020202020204" pitchFamily="34" charset="0"/>
            </a:endParaRPr>
          </a:p>
        </p:txBody>
      </p:sp>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959250"/>
            <a:ext cx="4141827"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09464" y="419030"/>
            <a:ext cx="974721" cy="946151"/>
          </a:xfrm>
          <a:prstGeom prst="rect">
            <a:avLst/>
          </a:prstGeom>
        </p:spPr>
      </p:pic>
      <p:pic>
        <p:nvPicPr>
          <p:cNvPr id="8" name="Imagem 7">
            <a:extLst>
              <a:ext uri="{FF2B5EF4-FFF2-40B4-BE49-F238E27FC236}">
                <a16:creationId xmlns:a16="http://schemas.microsoft.com/office/drawing/2014/main" id="{434683FA-761E-F17D-44A5-3117140A43B2}"/>
              </a:ext>
            </a:extLst>
          </p:cNvPr>
          <p:cNvPicPr>
            <a:picLocks noChangeAspect="1"/>
          </p:cNvPicPr>
          <p:nvPr/>
        </p:nvPicPr>
        <p:blipFill>
          <a:blip r:embed="rId4"/>
          <a:stretch>
            <a:fillRect/>
          </a:stretch>
        </p:blipFill>
        <p:spPr>
          <a:xfrm>
            <a:off x="298376" y="2637542"/>
            <a:ext cx="4295228" cy="2509284"/>
          </a:xfrm>
          <a:prstGeom prst="rect">
            <a:avLst/>
          </a:prstGeom>
          <a:ln w="3175">
            <a:solidFill>
              <a:schemeClr val="bg1">
                <a:lumMod val="85000"/>
              </a:schemeClr>
            </a:solidFill>
          </a:ln>
        </p:spPr>
      </p:pic>
      <p:pic>
        <p:nvPicPr>
          <p:cNvPr id="20" name="Imagem 19">
            <a:extLst>
              <a:ext uri="{FF2B5EF4-FFF2-40B4-BE49-F238E27FC236}">
                <a16:creationId xmlns:a16="http://schemas.microsoft.com/office/drawing/2014/main" id="{47825FCD-67B6-216B-E485-667E3888F9D1}"/>
              </a:ext>
            </a:extLst>
          </p:cNvPr>
          <p:cNvPicPr>
            <a:picLocks noChangeAspect="1"/>
          </p:cNvPicPr>
          <p:nvPr/>
        </p:nvPicPr>
        <p:blipFill>
          <a:blip r:embed="rId5"/>
          <a:stretch>
            <a:fillRect/>
          </a:stretch>
        </p:blipFill>
        <p:spPr>
          <a:xfrm>
            <a:off x="4847672" y="419030"/>
            <a:ext cx="3406231" cy="6251943"/>
          </a:xfrm>
          <a:prstGeom prst="rect">
            <a:avLst/>
          </a:prstGeom>
          <a:ln w="3175">
            <a:solidFill>
              <a:schemeClr val="bg1">
                <a:lumMod val="85000"/>
              </a:schemeClr>
            </a:solidFill>
          </a:ln>
        </p:spPr>
      </p:pic>
      <p:sp>
        <p:nvSpPr>
          <p:cNvPr id="24" name="Retângulo: Cantos Arredondados 23">
            <a:extLst>
              <a:ext uri="{FF2B5EF4-FFF2-40B4-BE49-F238E27FC236}">
                <a16:creationId xmlns:a16="http://schemas.microsoft.com/office/drawing/2014/main" id="{08E948FD-4723-6343-9304-46E9C9849A00}"/>
              </a:ext>
            </a:extLst>
          </p:cNvPr>
          <p:cNvSpPr/>
          <p:nvPr/>
        </p:nvSpPr>
        <p:spPr>
          <a:xfrm>
            <a:off x="100341" y="4686300"/>
            <a:ext cx="3787584" cy="297175"/>
          </a:xfrm>
          <a:prstGeom prst="roundRect">
            <a:avLst>
              <a:gd name="adj" fmla="val 4158"/>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s-419" dirty="0">
              <a:solidFill>
                <a:schemeClr val="tx1"/>
              </a:solidFill>
            </a:endParaRPr>
          </a:p>
        </p:txBody>
      </p:sp>
      <p:sp>
        <p:nvSpPr>
          <p:cNvPr id="25" name="Retângulo: Cantos Arredondados 24">
            <a:extLst>
              <a:ext uri="{FF2B5EF4-FFF2-40B4-BE49-F238E27FC236}">
                <a16:creationId xmlns:a16="http://schemas.microsoft.com/office/drawing/2014/main" id="{90F24358-EDCA-AA7D-7A9D-41BE8A76435A}"/>
              </a:ext>
            </a:extLst>
          </p:cNvPr>
          <p:cNvSpPr/>
          <p:nvPr/>
        </p:nvSpPr>
        <p:spPr>
          <a:xfrm>
            <a:off x="4685571" y="3429000"/>
            <a:ext cx="3709173" cy="1462613"/>
          </a:xfrm>
          <a:prstGeom prst="roundRect">
            <a:avLst>
              <a:gd name="adj" fmla="val 4158"/>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s-419" dirty="0">
              <a:solidFill>
                <a:schemeClr val="tx1"/>
              </a:solidFill>
            </a:endParaRPr>
          </a:p>
        </p:txBody>
      </p:sp>
      <p:pic>
        <p:nvPicPr>
          <p:cNvPr id="28" name="Imagem 27">
            <a:extLst>
              <a:ext uri="{FF2B5EF4-FFF2-40B4-BE49-F238E27FC236}">
                <a16:creationId xmlns:a16="http://schemas.microsoft.com/office/drawing/2014/main" id="{145EE632-3EF7-F9EF-450B-7CF22FC2DF0B}"/>
              </a:ext>
            </a:extLst>
          </p:cNvPr>
          <p:cNvPicPr>
            <a:picLocks noChangeAspect="1"/>
          </p:cNvPicPr>
          <p:nvPr/>
        </p:nvPicPr>
        <p:blipFill>
          <a:blip r:embed="rId6"/>
          <a:stretch>
            <a:fillRect/>
          </a:stretch>
        </p:blipFill>
        <p:spPr>
          <a:xfrm>
            <a:off x="8556845" y="350688"/>
            <a:ext cx="3537401" cy="5916355"/>
          </a:xfrm>
          <a:prstGeom prst="rect">
            <a:avLst/>
          </a:prstGeom>
        </p:spPr>
      </p:pic>
      <p:sp>
        <p:nvSpPr>
          <p:cNvPr id="30" name="Retângulo: Cantos Arredondados 29">
            <a:extLst>
              <a:ext uri="{FF2B5EF4-FFF2-40B4-BE49-F238E27FC236}">
                <a16:creationId xmlns:a16="http://schemas.microsoft.com/office/drawing/2014/main" id="{C1518B04-4BAD-A875-9FA6-8DBD7095551A}"/>
              </a:ext>
            </a:extLst>
          </p:cNvPr>
          <p:cNvSpPr/>
          <p:nvPr/>
        </p:nvSpPr>
        <p:spPr>
          <a:xfrm>
            <a:off x="8648812" y="4103581"/>
            <a:ext cx="3442848" cy="1043246"/>
          </a:xfrm>
          <a:prstGeom prst="roundRect">
            <a:avLst>
              <a:gd name="adj" fmla="val 4158"/>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s-419" dirty="0">
              <a:solidFill>
                <a:schemeClr val="tx1"/>
              </a:solidFill>
            </a:endParaRPr>
          </a:p>
        </p:txBody>
      </p:sp>
    </p:spTree>
    <p:extLst>
      <p:ext uri="{BB962C8B-B14F-4D97-AF65-F5344CB8AC3E}">
        <p14:creationId xmlns:p14="http://schemas.microsoft.com/office/powerpoint/2010/main" val="313702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17FE9BC-F063-BB1E-C18F-1065A843F459}"/>
              </a:ext>
            </a:extLst>
          </p:cNvPr>
          <p:cNvSpPr txBox="1">
            <a:spLocks/>
          </p:cNvSpPr>
          <p:nvPr/>
        </p:nvSpPr>
        <p:spPr>
          <a:xfrm>
            <a:off x="451777" y="31552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a:solidFill>
                  <a:schemeClr val="tx1">
                    <a:lumMod val="75000"/>
                    <a:lumOff val="25000"/>
                  </a:schemeClr>
                </a:solidFill>
                <a:latin typeface="Avenir Next LT Pro" panose="020B0504020202020204" pitchFamily="34" charset="0"/>
              </a:rPr>
              <a:t>Cases   </a:t>
            </a:r>
            <a:r>
              <a:rPr lang="en-US" sz="1600" dirty="0">
                <a:solidFill>
                  <a:schemeClr val="tx1">
                    <a:lumMod val="75000"/>
                    <a:lumOff val="25000"/>
                  </a:schemeClr>
                </a:solidFill>
                <a:latin typeface="Avenir Next LT Pro" panose="020B0504020202020204" pitchFamily="34" charset="0"/>
              </a:rPr>
              <a:t>(</a:t>
            </a:r>
            <a:r>
              <a:rPr lang="en-US" sz="1600" dirty="0" err="1">
                <a:solidFill>
                  <a:schemeClr val="tx1">
                    <a:lumMod val="75000"/>
                    <a:lumOff val="25000"/>
                  </a:schemeClr>
                </a:solidFill>
                <a:latin typeface="Avenir Next LT Pro" panose="020B0504020202020204" pitchFamily="34" charset="0"/>
              </a:rPr>
              <a:t>Impacto</a:t>
            </a:r>
            <a:r>
              <a:rPr lang="en-US" sz="1600" dirty="0">
                <a:solidFill>
                  <a:schemeClr val="tx1">
                    <a:lumMod val="75000"/>
                    <a:lumOff val="25000"/>
                  </a:schemeClr>
                </a:solidFill>
                <a:latin typeface="Avenir Next LT Pro" panose="020B0504020202020204" pitchFamily="34" charset="0"/>
              </a:rPr>
              <a:t> ‘Marketing’ – Autoridade e </a:t>
            </a:r>
            <a:r>
              <a:rPr lang="en-US" sz="1600" dirty="0" err="1">
                <a:solidFill>
                  <a:schemeClr val="tx1">
                    <a:lumMod val="75000"/>
                    <a:lumOff val="25000"/>
                  </a:schemeClr>
                </a:solidFill>
                <a:latin typeface="Avenir Next LT Pro" panose="020B0504020202020204" pitchFamily="34" charset="0"/>
              </a:rPr>
              <a:t>Convites</a:t>
            </a:r>
            <a:r>
              <a:rPr lang="en-US" sz="1600" dirty="0">
                <a:solidFill>
                  <a:schemeClr val="tx1">
                    <a:lumMod val="75000"/>
                    <a:lumOff val="25000"/>
                  </a:schemeClr>
                </a:solidFill>
                <a:latin typeface="Avenir Next LT Pro" panose="020B0504020202020204" pitchFamily="34" charset="0"/>
              </a:rPr>
              <a:t>)</a:t>
            </a:r>
            <a:endParaRPr lang="pt-BR" sz="2400" dirty="0">
              <a:solidFill>
                <a:schemeClr val="tx1">
                  <a:lumMod val="75000"/>
                  <a:lumOff val="25000"/>
                </a:schemeClr>
              </a:solidFill>
              <a:latin typeface="Avenir Next LT Pro" panose="020B0504020202020204" pitchFamily="34" charset="0"/>
            </a:endParaRPr>
          </a:p>
        </p:txBody>
      </p:sp>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95925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185" y="133285"/>
            <a:ext cx="974721" cy="946151"/>
          </a:xfrm>
          <a:prstGeom prst="rect">
            <a:avLst/>
          </a:prstGeom>
        </p:spPr>
      </p:pic>
      <p:cxnSp>
        <p:nvCxnSpPr>
          <p:cNvPr id="6" name="Conector reto 5">
            <a:extLst>
              <a:ext uri="{FF2B5EF4-FFF2-40B4-BE49-F238E27FC236}">
                <a16:creationId xmlns:a16="http://schemas.microsoft.com/office/drawing/2014/main" id="{F857A1A8-49F9-B02E-5CEE-8D088FC41B7A}"/>
              </a:ext>
            </a:extLst>
          </p:cNvPr>
          <p:cNvCxnSpPr>
            <a:cxnSpLocks/>
          </p:cNvCxnSpPr>
          <p:nvPr/>
        </p:nvCxnSpPr>
        <p:spPr>
          <a:xfrm>
            <a:off x="6096000" y="1787707"/>
            <a:ext cx="0" cy="407083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Textplatzhalter 3">
            <a:extLst>
              <a:ext uri="{FF2B5EF4-FFF2-40B4-BE49-F238E27FC236}">
                <a16:creationId xmlns:a16="http://schemas.microsoft.com/office/drawing/2014/main" id="{EB79A2FB-0C0F-A367-2FFA-8B85B39D8354}"/>
              </a:ext>
            </a:extLst>
          </p:cNvPr>
          <p:cNvSpPr txBox="1">
            <a:spLocks/>
          </p:cNvSpPr>
          <p:nvPr/>
        </p:nvSpPr>
        <p:spPr>
          <a:xfrm>
            <a:off x="372144" y="1800735"/>
            <a:ext cx="5475762" cy="13488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200"/>
              </a:spcAft>
              <a:buNone/>
            </a:pPr>
            <a:r>
              <a:rPr lang="pt-BR" sz="1400" dirty="0">
                <a:latin typeface="Avenir Next LT Pro" panose="020B0504020202020204" pitchFamily="34" charset="0"/>
              </a:rPr>
              <a:t>A Nadine possui todas suas publicações em ambiente centralizado de fácil visualização, fortalecendo sua Autoridade. Já recebeu convites para ser Revisora e Coautora além de outros papéis editoriais. A própria Revista atualiza suas revisões, o que reforça ainda mais autoridade e credibilidade, tornando um ciclo virtuoso.</a:t>
            </a:r>
          </a:p>
        </p:txBody>
      </p:sp>
      <p:sp>
        <p:nvSpPr>
          <p:cNvPr id="15" name="Textplatzhalter 3">
            <a:extLst>
              <a:ext uri="{FF2B5EF4-FFF2-40B4-BE49-F238E27FC236}">
                <a16:creationId xmlns:a16="http://schemas.microsoft.com/office/drawing/2014/main" id="{EF50A98F-73AA-BB56-541F-5DE45E933323}"/>
              </a:ext>
            </a:extLst>
          </p:cNvPr>
          <p:cNvSpPr txBox="1">
            <a:spLocks/>
          </p:cNvSpPr>
          <p:nvPr/>
        </p:nvSpPr>
        <p:spPr>
          <a:xfrm>
            <a:off x="6344094" y="1800735"/>
            <a:ext cx="5475762" cy="8066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200"/>
              </a:spcAft>
              <a:buNone/>
            </a:pPr>
            <a:r>
              <a:rPr lang="pt-BR" sz="1400" dirty="0">
                <a:latin typeface="Avenir Next LT Pro" panose="020B0504020202020204" pitchFamily="34" charset="0"/>
              </a:rPr>
              <a:t>O Jaider tem dificuldade de se estabelecer como referência no seu campo de pesquisa. Tem poucas conexões, visibilidade e aparentemente tem mais dificuldade do que seus pares para se inserir em cargos editoriais ou de revisão.</a:t>
            </a:r>
          </a:p>
        </p:txBody>
      </p:sp>
      <p:sp>
        <p:nvSpPr>
          <p:cNvPr id="13" name="Textplatzhalter 3">
            <a:extLst>
              <a:ext uri="{FF2B5EF4-FFF2-40B4-BE49-F238E27FC236}">
                <a16:creationId xmlns:a16="http://schemas.microsoft.com/office/drawing/2014/main" id="{204CD40B-A9D1-3BD4-F174-27A8B5D72367}"/>
              </a:ext>
            </a:extLst>
          </p:cNvPr>
          <p:cNvSpPr txBox="1">
            <a:spLocks/>
          </p:cNvSpPr>
          <p:nvPr/>
        </p:nvSpPr>
        <p:spPr>
          <a:xfrm>
            <a:off x="1731261" y="1302425"/>
            <a:ext cx="2940712" cy="3290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800" b="1" dirty="0" err="1">
                <a:solidFill>
                  <a:schemeClr val="tx1">
                    <a:lumMod val="75000"/>
                    <a:lumOff val="25000"/>
                  </a:schemeClr>
                </a:solidFill>
                <a:latin typeface="Avenir Next LT Pro" panose="020B0504020202020204" pitchFamily="34" charset="0"/>
              </a:rPr>
              <a:t>Possui</a:t>
            </a:r>
            <a:r>
              <a:rPr lang="en-US" sz="1800" b="1" dirty="0">
                <a:solidFill>
                  <a:schemeClr val="tx1">
                    <a:lumMod val="75000"/>
                    <a:lumOff val="25000"/>
                  </a:schemeClr>
                </a:solidFill>
                <a:latin typeface="Avenir Next LT Pro" panose="020B0504020202020204" pitchFamily="34" charset="0"/>
              </a:rPr>
              <a:t> ORCID</a:t>
            </a:r>
            <a:endParaRPr lang="pt-BR" sz="1800" b="1" dirty="0">
              <a:solidFill>
                <a:schemeClr val="tx1">
                  <a:lumMod val="75000"/>
                  <a:lumOff val="25000"/>
                </a:schemeClr>
              </a:solidFill>
              <a:latin typeface="Avenir Next LT Pro" panose="020B0504020202020204" pitchFamily="34" charset="0"/>
            </a:endParaRPr>
          </a:p>
        </p:txBody>
      </p:sp>
      <p:pic>
        <p:nvPicPr>
          <p:cNvPr id="16" name="Imagem 15" descr="Ícone&#10;&#10;Descrição gerada automaticamente">
            <a:extLst>
              <a:ext uri="{FF2B5EF4-FFF2-40B4-BE49-F238E27FC236}">
                <a16:creationId xmlns:a16="http://schemas.microsoft.com/office/drawing/2014/main" id="{6360230D-D860-BABF-3C3B-6EF65F5C5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6298" y="1251026"/>
            <a:ext cx="351946" cy="351946"/>
          </a:xfrm>
          <a:prstGeom prst="rect">
            <a:avLst/>
          </a:prstGeom>
        </p:spPr>
      </p:pic>
      <p:sp>
        <p:nvSpPr>
          <p:cNvPr id="17" name="Textplatzhalter 3">
            <a:extLst>
              <a:ext uri="{FF2B5EF4-FFF2-40B4-BE49-F238E27FC236}">
                <a16:creationId xmlns:a16="http://schemas.microsoft.com/office/drawing/2014/main" id="{3C3731D1-1EF5-E75D-BEF0-3D539EFAEC43}"/>
              </a:ext>
            </a:extLst>
          </p:cNvPr>
          <p:cNvSpPr txBox="1">
            <a:spLocks/>
          </p:cNvSpPr>
          <p:nvPr/>
        </p:nvSpPr>
        <p:spPr>
          <a:xfrm>
            <a:off x="8140582" y="1298910"/>
            <a:ext cx="1974298" cy="3290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800" b="1" dirty="0" err="1">
                <a:solidFill>
                  <a:schemeClr val="tx1">
                    <a:lumMod val="75000"/>
                    <a:lumOff val="25000"/>
                  </a:schemeClr>
                </a:solidFill>
                <a:latin typeface="Avenir Next LT Pro" panose="020B0504020202020204" pitchFamily="34" charset="0"/>
              </a:rPr>
              <a:t>Não</a:t>
            </a:r>
            <a:r>
              <a:rPr lang="en-US" sz="1800" b="1" dirty="0">
                <a:solidFill>
                  <a:schemeClr val="tx1">
                    <a:lumMod val="75000"/>
                    <a:lumOff val="25000"/>
                  </a:schemeClr>
                </a:solidFill>
                <a:latin typeface="Avenir Next LT Pro" panose="020B0504020202020204" pitchFamily="34" charset="0"/>
              </a:rPr>
              <a:t> </a:t>
            </a:r>
            <a:r>
              <a:rPr lang="en-US" sz="1800" b="1" dirty="0" err="1">
                <a:solidFill>
                  <a:schemeClr val="tx1">
                    <a:lumMod val="75000"/>
                    <a:lumOff val="25000"/>
                  </a:schemeClr>
                </a:solidFill>
                <a:latin typeface="Avenir Next LT Pro" panose="020B0504020202020204" pitchFamily="34" charset="0"/>
              </a:rPr>
              <a:t>Possui</a:t>
            </a:r>
            <a:endParaRPr lang="pt-BR" sz="1800" b="1" dirty="0">
              <a:solidFill>
                <a:schemeClr val="tx1">
                  <a:lumMod val="75000"/>
                  <a:lumOff val="25000"/>
                </a:schemeClr>
              </a:solidFill>
              <a:latin typeface="Avenir Next LT Pro" panose="020B0504020202020204" pitchFamily="34" charset="0"/>
            </a:endParaRPr>
          </a:p>
        </p:txBody>
      </p:sp>
      <p:pic>
        <p:nvPicPr>
          <p:cNvPr id="7" name="Imagem 6">
            <a:extLst>
              <a:ext uri="{FF2B5EF4-FFF2-40B4-BE49-F238E27FC236}">
                <a16:creationId xmlns:a16="http://schemas.microsoft.com/office/drawing/2014/main" id="{06D37EA2-0D0B-4E7C-3302-64498317CEF1}"/>
              </a:ext>
            </a:extLst>
          </p:cNvPr>
          <p:cNvPicPr>
            <a:picLocks noChangeAspect="1"/>
          </p:cNvPicPr>
          <p:nvPr/>
        </p:nvPicPr>
        <p:blipFill>
          <a:blip r:embed="rId5"/>
          <a:stretch>
            <a:fillRect/>
          </a:stretch>
        </p:blipFill>
        <p:spPr>
          <a:xfrm rot="21438791">
            <a:off x="1283899" y="2649049"/>
            <a:ext cx="3037287" cy="4252203"/>
          </a:xfrm>
          <a:prstGeom prst="rect">
            <a:avLst/>
          </a:prstGeom>
        </p:spPr>
      </p:pic>
      <p:pic>
        <p:nvPicPr>
          <p:cNvPr id="10" name="Imagem 9">
            <a:extLst>
              <a:ext uri="{FF2B5EF4-FFF2-40B4-BE49-F238E27FC236}">
                <a16:creationId xmlns:a16="http://schemas.microsoft.com/office/drawing/2014/main" id="{79153656-E0B8-157D-FD58-0826A64DD202}"/>
              </a:ext>
            </a:extLst>
          </p:cNvPr>
          <p:cNvPicPr>
            <a:picLocks noChangeAspect="1"/>
          </p:cNvPicPr>
          <p:nvPr/>
        </p:nvPicPr>
        <p:blipFill>
          <a:blip r:embed="rId6"/>
          <a:stretch>
            <a:fillRect/>
          </a:stretch>
        </p:blipFill>
        <p:spPr>
          <a:xfrm>
            <a:off x="7814485" y="3017675"/>
            <a:ext cx="2153822" cy="3744632"/>
          </a:xfrm>
          <a:prstGeom prst="rect">
            <a:avLst/>
          </a:prstGeom>
        </p:spPr>
      </p:pic>
    </p:spTree>
    <p:extLst>
      <p:ext uri="{BB962C8B-B14F-4D97-AF65-F5344CB8AC3E}">
        <p14:creationId xmlns:p14="http://schemas.microsoft.com/office/powerpoint/2010/main" val="264435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1+#ppt_w/2"/>
                                          </p:val>
                                        </p:tav>
                                        <p:tav tm="100000">
                                          <p:val>
                                            <p:strVal val="#ppt_x"/>
                                          </p:val>
                                        </p:tav>
                                      </p:tavLst>
                                    </p:anim>
                                    <p:anim calcmode="lin" valueType="num">
                                      <p:cBhvr additive="base">
                                        <p:cTn id="26" dur="500" fill="hold"/>
                                        <p:tgtEl>
                                          <p:spTgt spid="15"/>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1+#ppt_w/2"/>
                                          </p:val>
                                        </p:tav>
                                        <p:tav tm="100000">
                                          <p:val>
                                            <p:strVal val="#ppt_x"/>
                                          </p:val>
                                        </p:tav>
                                      </p:tavLst>
                                    </p:anim>
                                    <p:anim calcmode="lin" valueType="num">
                                      <p:cBhvr additive="base">
                                        <p:cTn id="30" dur="500" fill="hold"/>
                                        <p:tgtEl>
                                          <p:spTgt spid="17"/>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1+#ppt_w/2"/>
                                          </p:val>
                                        </p:tav>
                                        <p:tav tm="100000">
                                          <p:val>
                                            <p:strVal val="#ppt_x"/>
                                          </p:val>
                                        </p:tav>
                                      </p:tavLst>
                                    </p:anim>
                                    <p:anim calcmode="lin" valueType="num">
                                      <p:cBhvr additive="base">
                                        <p:cTn id="3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3"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17FE9BC-F063-BB1E-C18F-1065A843F459}"/>
              </a:ext>
            </a:extLst>
          </p:cNvPr>
          <p:cNvSpPr txBox="1">
            <a:spLocks/>
          </p:cNvSpPr>
          <p:nvPr/>
        </p:nvSpPr>
        <p:spPr>
          <a:xfrm>
            <a:off x="451777" y="31552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a:solidFill>
                  <a:schemeClr val="tx1">
                    <a:lumMod val="75000"/>
                    <a:lumOff val="25000"/>
                  </a:schemeClr>
                </a:solidFill>
                <a:latin typeface="Avenir Next LT Pro" panose="020B0504020202020204" pitchFamily="34" charset="0"/>
              </a:rPr>
              <a:t>Cases   </a:t>
            </a:r>
            <a:r>
              <a:rPr lang="en-US" sz="1600" dirty="0">
                <a:solidFill>
                  <a:schemeClr val="tx1">
                    <a:lumMod val="75000"/>
                    <a:lumOff val="25000"/>
                  </a:schemeClr>
                </a:solidFill>
                <a:latin typeface="Avenir Next LT Pro" panose="020B0504020202020204" pitchFamily="34" charset="0"/>
              </a:rPr>
              <a:t>(</a:t>
            </a:r>
            <a:r>
              <a:rPr lang="en-US" sz="1600" dirty="0" err="1">
                <a:solidFill>
                  <a:schemeClr val="tx1">
                    <a:lumMod val="75000"/>
                    <a:lumOff val="25000"/>
                  </a:schemeClr>
                </a:solidFill>
                <a:latin typeface="Avenir Next LT Pro" panose="020B0504020202020204" pitchFamily="34" charset="0"/>
              </a:rPr>
              <a:t>Impacto</a:t>
            </a:r>
            <a:r>
              <a:rPr lang="en-US" sz="1600" dirty="0">
                <a:solidFill>
                  <a:schemeClr val="tx1">
                    <a:lumMod val="75000"/>
                    <a:lumOff val="25000"/>
                  </a:schemeClr>
                </a:solidFill>
                <a:latin typeface="Avenir Next LT Pro" panose="020B0504020202020204" pitchFamily="34" charset="0"/>
              </a:rPr>
              <a:t> ‘Marketing’ – Autoridade e </a:t>
            </a:r>
            <a:r>
              <a:rPr lang="en-US" sz="1600" dirty="0" err="1">
                <a:solidFill>
                  <a:schemeClr val="tx1">
                    <a:lumMod val="75000"/>
                    <a:lumOff val="25000"/>
                  </a:schemeClr>
                </a:solidFill>
                <a:latin typeface="Avenir Next LT Pro" panose="020B0504020202020204" pitchFamily="34" charset="0"/>
              </a:rPr>
              <a:t>Convites</a:t>
            </a:r>
            <a:r>
              <a:rPr lang="en-US" sz="1600" dirty="0">
                <a:solidFill>
                  <a:schemeClr val="tx1">
                    <a:lumMod val="75000"/>
                    <a:lumOff val="25000"/>
                  </a:schemeClr>
                </a:solidFill>
                <a:latin typeface="Avenir Next LT Pro" panose="020B0504020202020204" pitchFamily="34" charset="0"/>
              </a:rPr>
              <a:t>)</a:t>
            </a:r>
            <a:endParaRPr lang="pt-BR" sz="2400" dirty="0">
              <a:solidFill>
                <a:schemeClr val="tx1">
                  <a:lumMod val="75000"/>
                  <a:lumOff val="25000"/>
                </a:schemeClr>
              </a:solidFill>
              <a:latin typeface="Avenir Next LT Pro" panose="020B0504020202020204" pitchFamily="34" charset="0"/>
            </a:endParaRPr>
          </a:p>
        </p:txBody>
      </p:sp>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95925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185" y="133285"/>
            <a:ext cx="974721" cy="946151"/>
          </a:xfrm>
          <a:prstGeom prst="rect">
            <a:avLst/>
          </a:prstGeom>
        </p:spPr>
      </p:pic>
      <p:pic>
        <p:nvPicPr>
          <p:cNvPr id="8" name="Imagem 7">
            <a:extLst>
              <a:ext uri="{FF2B5EF4-FFF2-40B4-BE49-F238E27FC236}">
                <a16:creationId xmlns:a16="http://schemas.microsoft.com/office/drawing/2014/main" id="{478831FA-4C22-A07A-8227-6BEF1FD1F1FB}"/>
              </a:ext>
            </a:extLst>
          </p:cNvPr>
          <p:cNvPicPr>
            <a:picLocks noChangeAspect="1"/>
          </p:cNvPicPr>
          <p:nvPr/>
        </p:nvPicPr>
        <p:blipFill>
          <a:blip r:embed="rId4"/>
          <a:stretch>
            <a:fillRect/>
          </a:stretch>
        </p:blipFill>
        <p:spPr>
          <a:xfrm>
            <a:off x="339606" y="2012529"/>
            <a:ext cx="5279142" cy="3536187"/>
          </a:xfrm>
          <a:prstGeom prst="rect">
            <a:avLst/>
          </a:prstGeom>
        </p:spPr>
      </p:pic>
      <p:pic>
        <p:nvPicPr>
          <p:cNvPr id="18" name="Imagem 17">
            <a:extLst>
              <a:ext uri="{FF2B5EF4-FFF2-40B4-BE49-F238E27FC236}">
                <a16:creationId xmlns:a16="http://schemas.microsoft.com/office/drawing/2014/main" id="{B66B3829-1386-7A8C-FEBC-2F04C21832B3}"/>
              </a:ext>
            </a:extLst>
          </p:cNvPr>
          <p:cNvPicPr>
            <a:picLocks noChangeAspect="1"/>
          </p:cNvPicPr>
          <p:nvPr/>
        </p:nvPicPr>
        <p:blipFill>
          <a:blip r:embed="rId5"/>
          <a:stretch>
            <a:fillRect/>
          </a:stretch>
        </p:blipFill>
        <p:spPr>
          <a:xfrm>
            <a:off x="5739806" y="4293542"/>
            <a:ext cx="5777681" cy="2084856"/>
          </a:xfrm>
          <a:prstGeom prst="rect">
            <a:avLst/>
          </a:prstGeom>
        </p:spPr>
      </p:pic>
      <p:pic>
        <p:nvPicPr>
          <p:cNvPr id="20" name="Imagem 19">
            <a:extLst>
              <a:ext uri="{FF2B5EF4-FFF2-40B4-BE49-F238E27FC236}">
                <a16:creationId xmlns:a16="http://schemas.microsoft.com/office/drawing/2014/main" id="{0B7BEB1F-3B9C-1E89-F07B-66298333540E}"/>
              </a:ext>
            </a:extLst>
          </p:cNvPr>
          <p:cNvPicPr>
            <a:picLocks noChangeAspect="1"/>
          </p:cNvPicPr>
          <p:nvPr/>
        </p:nvPicPr>
        <p:blipFill>
          <a:blip r:embed="rId6"/>
          <a:stretch>
            <a:fillRect/>
          </a:stretch>
        </p:blipFill>
        <p:spPr>
          <a:xfrm>
            <a:off x="5739806" y="1228163"/>
            <a:ext cx="5777681" cy="2866922"/>
          </a:xfrm>
          <a:prstGeom prst="rect">
            <a:avLst/>
          </a:prstGeom>
        </p:spPr>
      </p:pic>
    </p:spTree>
    <p:extLst>
      <p:ext uri="{BB962C8B-B14F-4D97-AF65-F5344CB8AC3E}">
        <p14:creationId xmlns:p14="http://schemas.microsoft.com/office/powerpoint/2010/main" val="32541238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tângulo: Cantos Arredondados 7">
            <a:extLst>
              <a:ext uri="{FF2B5EF4-FFF2-40B4-BE49-F238E27FC236}">
                <a16:creationId xmlns:a16="http://schemas.microsoft.com/office/drawing/2014/main" id="{D80447F4-8011-F9CE-F556-E13ACE65719A}"/>
              </a:ext>
            </a:extLst>
          </p:cNvPr>
          <p:cNvSpPr/>
          <p:nvPr/>
        </p:nvSpPr>
        <p:spPr>
          <a:xfrm>
            <a:off x="7057921" y="1716140"/>
            <a:ext cx="2055316" cy="3456840"/>
          </a:xfrm>
          <a:prstGeom prst="roundRect">
            <a:avLst>
              <a:gd name="adj" fmla="val 10093"/>
            </a:avLst>
          </a:prstGeom>
          <a:solidFill>
            <a:srgbClr val="004B4E"/>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pt-BR" dirty="0"/>
          </a:p>
          <a:p>
            <a:pPr marL="285750" indent="-285750">
              <a:buFont typeface="Arial" panose="020B0604020202020204" pitchFamily="34" charset="0"/>
              <a:buChar char="•"/>
            </a:pPr>
            <a:r>
              <a:rPr lang="es-419" sz="1600" i="1" dirty="0"/>
              <a:t>Periódicos Científicos</a:t>
            </a:r>
          </a:p>
          <a:p>
            <a:endParaRPr lang="es-419" i="1" dirty="0"/>
          </a:p>
          <a:p>
            <a:endParaRPr lang="es-419" dirty="0"/>
          </a:p>
          <a:p>
            <a:endParaRPr lang="es-419" dirty="0"/>
          </a:p>
          <a:p>
            <a:endParaRPr lang="es-419" dirty="0"/>
          </a:p>
          <a:p>
            <a:r>
              <a:rPr lang="es-419" dirty="0"/>
              <a:t>ISSN</a:t>
            </a:r>
          </a:p>
          <a:p>
            <a:r>
              <a:rPr lang="es-419" sz="1300" dirty="0"/>
              <a:t>International Standard Serial </a:t>
            </a:r>
            <a:r>
              <a:rPr lang="es-419" sz="1300" dirty="0" err="1"/>
              <a:t>Number</a:t>
            </a:r>
            <a:endParaRPr lang="pt-BR" sz="1300" dirty="0"/>
          </a:p>
        </p:txBody>
      </p:sp>
      <p:sp>
        <p:nvSpPr>
          <p:cNvPr id="7" name="Retângulo: Cantos Arredondados 6">
            <a:extLst>
              <a:ext uri="{FF2B5EF4-FFF2-40B4-BE49-F238E27FC236}">
                <a16:creationId xmlns:a16="http://schemas.microsoft.com/office/drawing/2014/main" id="{B83D97C2-476A-8FF1-86CE-4923F83800D9}"/>
              </a:ext>
            </a:extLst>
          </p:cNvPr>
          <p:cNvSpPr/>
          <p:nvPr/>
        </p:nvSpPr>
        <p:spPr>
          <a:xfrm>
            <a:off x="4833811" y="1764488"/>
            <a:ext cx="2055316" cy="3386850"/>
          </a:xfrm>
          <a:prstGeom prst="roundRect">
            <a:avLst>
              <a:gd name="adj" fmla="val 10093"/>
            </a:avLst>
          </a:prstGeom>
          <a:solidFill>
            <a:srgbClr val="004B4E"/>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pt-BR" dirty="0"/>
          </a:p>
          <a:p>
            <a:pPr marL="285750" indent="-285750">
              <a:buFont typeface="Arial" panose="020B0604020202020204" pitchFamily="34" charset="0"/>
              <a:buChar char="•"/>
            </a:pPr>
            <a:r>
              <a:rPr lang="es-419" sz="1600" i="1" dirty="0"/>
              <a:t>Conjuntos de Dados</a:t>
            </a:r>
          </a:p>
          <a:p>
            <a:endParaRPr lang="es-419" dirty="0"/>
          </a:p>
          <a:p>
            <a:endParaRPr lang="es-419" dirty="0"/>
          </a:p>
          <a:p>
            <a:endParaRPr lang="es-419" dirty="0"/>
          </a:p>
          <a:p>
            <a:endParaRPr lang="es-419" dirty="0"/>
          </a:p>
          <a:p>
            <a:r>
              <a:rPr lang="es-419" dirty="0"/>
              <a:t>DOI</a:t>
            </a:r>
          </a:p>
          <a:p>
            <a:r>
              <a:rPr lang="es-419" sz="1300" dirty="0"/>
              <a:t>Digital </a:t>
            </a:r>
            <a:r>
              <a:rPr lang="es-419" sz="1300" dirty="0" err="1"/>
              <a:t>Object</a:t>
            </a:r>
            <a:r>
              <a:rPr lang="es-419" sz="1300" dirty="0"/>
              <a:t> </a:t>
            </a:r>
            <a:r>
              <a:rPr lang="es-419" sz="1300" dirty="0" err="1"/>
              <a:t>Identifier</a:t>
            </a:r>
            <a:endParaRPr lang="pt-BR" sz="1300" dirty="0"/>
          </a:p>
        </p:txBody>
      </p:sp>
      <p:sp>
        <p:nvSpPr>
          <p:cNvPr id="6" name="Retângulo: Cantos Arredondados 5">
            <a:extLst>
              <a:ext uri="{FF2B5EF4-FFF2-40B4-BE49-F238E27FC236}">
                <a16:creationId xmlns:a16="http://schemas.microsoft.com/office/drawing/2014/main" id="{4EB129A4-E5CC-3060-E8E2-BB50C995BDF8}"/>
              </a:ext>
            </a:extLst>
          </p:cNvPr>
          <p:cNvSpPr/>
          <p:nvPr/>
        </p:nvSpPr>
        <p:spPr>
          <a:xfrm>
            <a:off x="2609701" y="1764488"/>
            <a:ext cx="2055316" cy="3360144"/>
          </a:xfrm>
          <a:prstGeom prst="roundRect">
            <a:avLst>
              <a:gd name="adj" fmla="val 10093"/>
            </a:avLst>
          </a:prstGeom>
          <a:solidFill>
            <a:srgbClr val="004B4E"/>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pt-BR" dirty="0"/>
          </a:p>
          <a:p>
            <a:pPr marL="285750" indent="-285750">
              <a:buFont typeface="Arial" panose="020B0604020202020204" pitchFamily="34" charset="0"/>
              <a:buChar char="•"/>
            </a:pPr>
            <a:r>
              <a:rPr lang="es-419" sz="1600" i="1" dirty="0"/>
              <a:t>Universidades</a:t>
            </a:r>
          </a:p>
          <a:p>
            <a:pPr marL="285750" indent="-285750">
              <a:buFont typeface="Arial" panose="020B0604020202020204" pitchFamily="34" charset="0"/>
              <a:buChar char="•"/>
            </a:pPr>
            <a:r>
              <a:rPr lang="es-419" sz="1600" i="1" dirty="0"/>
              <a:t>Financiadores</a:t>
            </a:r>
          </a:p>
          <a:p>
            <a:pPr marL="285750" indent="-285750">
              <a:buFont typeface="Arial" panose="020B0604020202020204" pitchFamily="34" charset="0"/>
              <a:buChar char="•"/>
            </a:pPr>
            <a:r>
              <a:rPr lang="es-419" sz="1600" i="1" dirty="0"/>
              <a:t>Institutos</a:t>
            </a:r>
          </a:p>
          <a:p>
            <a:endParaRPr lang="es-419" i="1" dirty="0"/>
          </a:p>
          <a:p>
            <a:endParaRPr lang="es-419" i="1" dirty="0"/>
          </a:p>
          <a:p>
            <a:endParaRPr lang="es-419" i="1" dirty="0"/>
          </a:p>
          <a:p>
            <a:r>
              <a:rPr lang="es-419" dirty="0" err="1"/>
              <a:t>RoR</a:t>
            </a:r>
            <a:endParaRPr lang="es-419" dirty="0"/>
          </a:p>
          <a:p>
            <a:r>
              <a:rPr lang="es-419" sz="1300" dirty="0" err="1"/>
              <a:t>Research</a:t>
            </a:r>
            <a:r>
              <a:rPr lang="es-419" sz="1300" dirty="0"/>
              <a:t> </a:t>
            </a:r>
            <a:r>
              <a:rPr lang="es-419" sz="1300" dirty="0" err="1"/>
              <a:t>Organization</a:t>
            </a:r>
            <a:r>
              <a:rPr lang="es-419" sz="1300" dirty="0"/>
              <a:t> </a:t>
            </a:r>
            <a:r>
              <a:rPr lang="es-419" sz="1300" dirty="0" err="1"/>
              <a:t>Registry</a:t>
            </a:r>
            <a:endParaRPr lang="pt-BR" sz="1300" dirty="0"/>
          </a:p>
        </p:txBody>
      </p:sp>
      <p:sp>
        <p:nvSpPr>
          <p:cNvPr id="4" name="Retângulo: Cantos Arredondados 3">
            <a:extLst>
              <a:ext uri="{FF2B5EF4-FFF2-40B4-BE49-F238E27FC236}">
                <a16:creationId xmlns:a16="http://schemas.microsoft.com/office/drawing/2014/main" id="{1BEDDC9D-1978-81D7-437B-6D8C5D406D43}"/>
              </a:ext>
            </a:extLst>
          </p:cNvPr>
          <p:cNvSpPr/>
          <p:nvPr/>
        </p:nvSpPr>
        <p:spPr>
          <a:xfrm>
            <a:off x="385591" y="1795753"/>
            <a:ext cx="2055316" cy="3360144"/>
          </a:xfrm>
          <a:prstGeom prst="roundRect">
            <a:avLst>
              <a:gd name="adj" fmla="val 10093"/>
            </a:avLst>
          </a:prstGeom>
          <a:solidFill>
            <a:srgbClr val="004B4E"/>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pt-BR" dirty="0"/>
          </a:p>
          <a:p>
            <a:pPr marL="285750" indent="-285750">
              <a:buFont typeface="Arial" panose="020B0604020202020204" pitchFamily="34" charset="0"/>
              <a:buChar char="•"/>
            </a:pPr>
            <a:r>
              <a:rPr lang="es-419" sz="1600" i="1" dirty="0" err="1"/>
              <a:t>Artigos</a:t>
            </a:r>
            <a:endParaRPr lang="es-419" sz="1600" i="1" dirty="0"/>
          </a:p>
          <a:p>
            <a:pPr marL="285750" indent="-285750">
              <a:buFont typeface="Arial" panose="020B0604020202020204" pitchFamily="34" charset="0"/>
              <a:buChar char="•"/>
            </a:pPr>
            <a:r>
              <a:rPr lang="es-419" sz="1600" i="1" dirty="0"/>
              <a:t>Teses</a:t>
            </a:r>
          </a:p>
          <a:p>
            <a:pPr marL="285750" indent="-285750">
              <a:buFont typeface="Arial" panose="020B0604020202020204" pitchFamily="34" charset="0"/>
              <a:buChar char="•"/>
            </a:pPr>
            <a:r>
              <a:rPr lang="es-419" sz="1600" i="1" dirty="0"/>
              <a:t>Capítulos </a:t>
            </a:r>
            <a:r>
              <a:rPr lang="es-419" sz="1600" i="1" dirty="0" err="1"/>
              <a:t>Livros</a:t>
            </a:r>
            <a:endParaRPr lang="es-419" sz="1600" i="1" dirty="0"/>
          </a:p>
          <a:p>
            <a:endParaRPr lang="es-419" dirty="0"/>
          </a:p>
          <a:p>
            <a:endParaRPr lang="es-419" dirty="0"/>
          </a:p>
          <a:p>
            <a:endParaRPr lang="es-419" dirty="0"/>
          </a:p>
          <a:p>
            <a:r>
              <a:rPr lang="es-419" dirty="0"/>
              <a:t>DOI</a:t>
            </a:r>
          </a:p>
          <a:p>
            <a:r>
              <a:rPr lang="es-419" sz="1300" dirty="0"/>
              <a:t>Digital </a:t>
            </a:r>
            <a:r>
              <a:rPr lang="es-419" sz="1300" dirty="0" err="1"/>
              <a:t>Object</a:t>
            </a:r>
            <a:r>
              <a:rPr lang="es-419" sz="1300" dirty="0"/>
              <a:t> </a:t>
            </a:r>
            <a:r>
              <a:rPr lang="es-419" sz="1300" dirty="0" err="1"/>
              <a:t>Identifier</a:t>
            </a:r>
            <a:endParaRPr lang="pt-BR" sz="1300" dirty="0"/>
          </a:p>
        </p:txBody>
      </p:sp>
      <p:sp>
        <p:nvSpPr>
          <p:cNvPr id="26" name="Title 3">
            <a:extLst>
              <a:ext uri="{FF2B5EF4-FFF2-40B4-BE49-F238E27FC236}">
                <a16:creationId xmlns:a16="http://schemas.microsoft.com/office/drawing/2014/main" id="{7E2F99BD-4331-028C-EAC9-180B41FB96C7}"/>
              </a:ext>
            </a:extLst>
          </p:cNvPr>
          <p:cNvSpPr txBox="1">
            <a:spLocks/>
          </p:cNvSpPr>
          <p:nvPr/>
        </p:nvSpPr>
        <p:spPr>
          <a:xfrm>
            <a:off x="451777" y="58134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CH" sz="2400" b="1" dirty="0">
                <a:solidFill>
                  <a:schemeClr val="tx1"/>
                </a:solidFill>
                <a:latin typeface="Avenir Next LT Pro" panose="020B0504020202020204" pitchFamily="34" charset="0"/>
              </a:rPr>
              <a:t>Persistent Identifier (PID)</a:t>
            </a:r>
          </a:p>
        </p:txBody>
      </p:sp>
      <p:cxnSp>
        <p:nvCxnSpPr>
          <p:cNvPr id="27" name="Conector reto 26">
            <a:extLst>
              <a:ext uri="{FF2B5EF4-FFF2-40B4-BE49-F238E27FC236}">
                <a16:creationId xmlns:a16="http://schemas.microsoft.com/office/drawing/2014/main" id="{2C818D22-D6AA-571A-AB87-96B951884088}"/>
              </a:ext>
            </a:extLst>
          </p:cNvPr>
          <p:cNvCxnSpPr>
            <a:cxnSpLocks/>
          </p:cNvCxnSpPr>
          <p:nvPr/>
        </p:nvCxnSpPr>
        <p:spPr>
          <a:xfrm>
            <a:off x="451777" y="131013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8" name="Imagem 27" descr="Uma imagem contendo Ícone&#10;&#10;Descrição gerada automaticamente">
            <a:extLst>
              <a:ext uri="{FF2B5EF4-FFF2-40B4-BE49-F238E27FC236}">
                <a16:creationId xmlns:a16="http://schemas.microsoft.com/office/drawing/2014/main" id="{0CDDC02A-E9E0-7B1F-E29E-F4716A510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796" y="335307"/>
            <a:ext cx="974721" cy="946151"/>
          </a:xfrm>
          <a:prstGeom prst="rect">
            <a:avLst/>
          </a:prstGeom>
        </p:spPr>
      </p:pic>
      <p:pic>
        <p:nvPicPr>
          <p:cNvPr id="3" name="Picture 2">
            <a:extLst>
              <a:ext uri="{FF2B5EF4-FFF2-40B4-BE49-F238E27FC236}">
                <a16:creationId xmlns:a16="http://schemas.microsoft.com/office/drawing/2014/main" id="{7A101FA1-CD38-398A-0BD4-31D04D50BF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6235" y="5322969"/>
            <a:ext cx="1458965" cy="49594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rossref Logo PNG Vector (AI) Free Download">
            <a:extLst>
              <a:ext uri="{FF2B5EF4-FFF2-40B4-BE49-F238E27FC236}">
                <a16:creationId xmlns:a16="http://schemas.microsoft.com/office/drawing/2014/main" id="{B0331F58-D7FD-C272-058B-EC557F70B1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071" y="5350436"/>
            <a:ext cx="1590891" cy="54090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DataCite Netherlands">
            <a:extLst>
              <a:ext uri="{FF2B5EF4-FFF2-40B4-BE49-F238E27FC236}">
                <a16:creationId xmlns:a16="http://schemas.microsoft.com/office/drawing/2014/main" id="{66176A8D-A289-95C0-7BC0-C0F80EC19F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1273" y="5339120"/>
            <a:ext cx="1682285" cy="55221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9BEE23E0-1706-DCF1-15B4-6F21D94981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5567" y="5310613"/>
            <a:ext cx="807101" cy="58072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SSN International Centre (@ISSN_IC) / X">
            <a:extLst>
              <a:ext uri="{FF2B5EF4-FFF2-40B4-BE49-F238E27FC236}">
                <a16:creationId xmlns:a16="http://schemas.microsoft.com/office/drawing/2014/main" id="{9C23E5BB-5DAE-F70E-C513-7D0F6C272C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82028" y="5204712"/>
            <a:ext cx="807101" cy="807101"/>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Cantos Arredondados 8">
            <a:extLst>
              <a:ext uri="{FF2B5EF4-FFF2-40B4-BE49-F238E27FC236}">
                <a16:creationId xmlns:a16="http://schemas.microsoft.com/office/drawing/2014/main" id="{46AEC8C7-DEA9-8FB1-3D19-9E5215E9A3AE}"/>
              </a:ext>
            </a:extLst>
          </p:cNvPr>
          <p:cNvSpPr/>
          <p:nvPr/>
        </p:nvSpPr>
        <p:spPr>
          <a:xfrm>
            <a:off x="9282031" y="1716140"/>
            <a:ext cx="2055316" cy="3456840"/>
          </a:xfrm>
          <a:prstGeom prst="roundRect">
            <a:avLst>
              <a:gd name="adj" fmla="val 10093"/>
            </a:avLst>
          </a:prstGeom>
          <a:solidFill>
            <a:srgbClr val="004B4E"/>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pt-BR" dirty="0"/>
          </a:p>
          <a:p>
            <a:pPr marL="285750" indent="-285750">
              <a:buFont typeface="Arial" panose="020B0604020202020204" pitchFamily="34" charset="0"/>
              <a:buChar char="•"/>
            </a:pPr>
            <a:r>
              <a:rPr lang="es-419" sz="1600" i="1" dirty="0" err="1"/>
              <a:t>Pesquisadores</a:t>
            </a:r>
            <a:endParaRPr lang="es-419" sz="1600" i="1" dirty="0"/>
          </a:p>
          <a:p>
            <a:pPr marL="285750" indent="-285750">
              <a:buFont typeface="Arial" panose="020B0604020202020204" pitchFamily="34" charset="0"/>
              <a:buChar char="•"/>
            </a:pPr>
            <a:r>
              <a:rPr lang="es-419" sz="1600" i="1" dirty="0"/>
              <a:t>Contribuidores</a:t>
            </a:r>
          </a:p>
          <a:p>
            <a:endParaRPr lang="es-419" dirty="0"/>
          </a:p>
          <a:p>
            <a:endParaRPr lang="es-419" dirty="0"/>
          </a:p>
          <a:p>
            <a:endParaRPr lang="es-419" dirty="0"/>
          </a:p>
          <a:p>
            <a:endParaRPr lang="es-419" dirty="0"/>
          </a:p>
          <a:p>
            <a:r>
              <a:rPr lang="es-419" dirty="0"/>
              <a:t>ORCID ID</a:t>
            </a:r>
          </a:p>
          <a:p>
            <a:r>
              <a:rPr lang="es-419" sz="1300" dirty="0"/>
              <a:t>Open </a:t>
            </a:r>
            <a:r>
              <a:rPr lang="es-419" sz="1300" dirty="0" err="1"/>
              <a:t>Researcher</a:t>
            </a:r>
            <a:r>
              <a:rPr lang="es-419" sz="1300" dirty="0"/>
              <a:t> and </a:t>
            </a:r>
            <a:r>
              <a:rPr lang="es-419" sz="1300" dirty="0" err="1"/>
              <a:t>Contributor</a:t>
            </a:r>
            <a:r>
              <a:rPr lang="es-419" sz="1300" dirty="0"/>
              <a:t> ID</a:t>
            </a:r>
            <a:endParaRPr lang="pt-BR" sz="1300" dirty="0"/>
          </a:p>
        </p:txBody>
      </p:sp>
    </p:spTree>
    <p:extLst>
      <p:ext uri="{BB962C8B-B14F-4D97-AF65-F5344CB8AC3E}">
        <p14:creationId xmlns:p14="http://schemas.microsoft.com/office/powerpoint/2010/main" val="143843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anim calcmode="lin" valueType="num">
                                      <p:cBhvr additive="base">
                                        <p:cTn id="11" dur="500" fill="hold"/>
                                        <p:tgtEl>
                                          <p:spTgt spid="2052"/>
                                        </p:tgtEl>
                                        <p:attrNameLst>
                                          <p:attrName>ppt_x</p:attrName>
                                        </p:attrNameLst>
                                      </p:cBhvr>
                                      <p:tavLst>
                                        <p:tav tm="0">
                                          <p:val>
                                            <p:strVal val="#ppt_x"/>
                                          </p:val>
                                        </p:tav>
                                        <p:tav tm="100000">
                                          <p:val>
                                            <p:strVal val="#ppt_x"/>
                                          </p:val>
                                        </p:tav>
                                      </p:tavLst>
                                    </p:anim>
                                    <p:anim calcmode="lin" valueType="num">
                                      <p:cBhvr additive="base">
                                        <p:cTn id="12"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56"/>
                                        </p:tgtEl>
                                        <p:attrNameLst>
                                          <p:attrName>style.visibility</p:attrName>
                                        </p:attrNameLst>
                                      </p:cBhvr>
                                      <p:to>
                                        <p:strVal val="visible"/>
                                      </p:to>
                                    </p:set>
                                    <p:anim calcmode="lin" valueType="num">
                                      <p:cBhvr additive="base">
                                        <p:cTn id="21" dur="500" fill="hold"/>
                                        <p:tgtEl>
                                          <p:spTgt spid="2056"/>
                                        </p:tgtEl>
                                        <p:attrNameLst>
                                          <p:attrName>ppt_x</p:attrName>
                                        </p:attrNameLst>
                                      </p:cBhvr>
                                      <p:tavLst>
                                        <p:tav tm="0">
                                          <p:val>
                                            <p:strVal val="#ppt_x"/>
                                          </p:val>
                                        </p:tav>
                                        <p:tav tm="100000">
                                          <p:val>
                                            <p:strVal val="#ppt_x"/>
                                          </p:val>
                                        </p:tav>
                                      </p:tavLst>
                                    </p:anim>
                                    <p:anim calcmode="lin" valueType="num">
                                      <p:cBhvr additive="base">
                                        <p:cTn id="22"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54"/>
                                        </p:tgtEl>
                                        <p:attrNameLst>
                                          <p:attrName>style.visibility</p:attrName>
                                        </p:attrNameLst>
                                      </p:cBhvr>
                                      <p:to>
                                        <p:strVal val="visible"/>
                                      </p:to>
                                    </p:set>
                                    <p:anim calcmode="lin" valueType="num">
                                      <p:cBhvr additive="base">
                                        <p:cTn id="31" dur="500" fill="hold"/>
                                        <p:tgtEl>
                                          <p:spTgt spid="2054"/>
                                        </p:tgtEl>
                                        <p:attrNameLst>
                                          <p:attrName>ppt_x</p:attrName>
                                        </p:attrNameLst>
                                      </p:cBhvr>
                                      <p:tavLst>
                                        <p:tav tm="0">
                                          <p:val>
                                            <p:strVal val="#ppt_x"/>
                                          </p:val>
                                        </p:tav>
                                        <p:tav tm="100000">
                                          <p:val>
                                            <p:strVal val="#ppt_x"/>
                                          </p:val>
                                        </p:tav>
                                      </p:tavLst>
                                    </p:anim>
                                    <p:anim calcmode="lin" valueType="num">
                                      <p:cBhvr additive="base">
                                        <p:cTn id="32"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58"/>
                                        </p:tgtEl>
                                        <p:attrNameLst>
                                          <p:attrName>style.visibility</p:attrName>
                                        </p:attrNameLst>
                                      </p:cBhvr>
                                      <p:to>
                                        <p:strVal val="visible"/>
                                      </p:to>
                                    </p:set>
                                    <p:anim calcmode="lin" valueType="num">
                                      <p:cBhvr additive="base">
                                        <p:cTn id="41" dur="500" fill="hold"/>
                                        <p:tgtEl>
                                          <p:spTgt spid="2058"/>
                                        </p:tgtEl>
                                        <p:attrNameLst>
                                          <p:attrName>ppt_x</p:attrName>
                                        </p:attrNameLst>
                                      </p:cBhvr>
                                      <p:tavLst>
                                        <p:tav tm="0">
                                          <p:val>
                                            <p:strVal val="#ppt_x"/>
                                          </p:val>
                                        </p:tav>
                                        <p:tav tm="100000">
                                          <p:val>
                                            <p:strVal val="#ppt_x"/>
                                          </p:val>
                                        </p:tav>
                                      </p:tavLst>
                                    </p:anim>
                                    <p:anim calcmode="lin" valueType="num">
                                      <p:cBhvr additive="base">
                                        <p:cTn id="42" dur="500" fill="hold"/>
                                        <p:tgtEl>
                                          <p:spTgt spid="205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additive="base">
                                        <p:cTn id="47" dur="500" fill="hold"/>
                                        <p:tgtEl>
                                          <p:spTgt spid="3"/>
                                        </p:tgtEl>
                                        <p:attrNameLst>
                                          <p:attrName>ppt_x</p:attrName>
                                        </p:attrNameLst>
                                      </p:cBhvr>
                                      <p:tavLst>
                                        <p:tav tm="0">
                                          <p:val>
                                            <p:strVal val="#ppt_x"/>
                                          </p:val>
                                        </p:tav>
                                        <p:tav tm="100000">
                                          <p:val>
                                            <p:strVal val="#ppt_x"/>
                                          </p:val>
                                        </p:tav>
                                      </p:tavLst>
                                    </p:anim>
                                    <p:anim calcmode="lin" valueType="num">
                                      <p:cBhvr additive="base">
                                        <p:cTn id="48" dur="500" fill="hold"/>
                                        <p:tgtEl>
                                          <p:spTgt spid="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additive="base">
                                        <p:cTn id="51" dur="500" fill="hold"/>
                                        <p:tgtEl>
                                          <p:spTgt spid="9"/>
                                        </p:tgtEl>
                                        <p:attrNameLst>
                                          <p:attrName>ppt_x</p:attrName>
                                        </p:attrNameLst>
                                      </p:cBhvr>
                                      <p:tavLst>
                                        <p:tav tm="0">
                                          <p:val>
                                            <p:strVal val="#ppt_x"/>
                                          </p:val>
                                        </p:tav>
                                        <p:tav tm="100000">
                                          <p:val>
                                            <p:strVal val="#ppt_x"/>
                                          </p:val>
                                        </p:tav>
                                      </p:tavLst>
                                    </p:anim>
                                    <p:anim calcmode="lin" valueType="num">
                                      <p:cBhvr additive="base">
                                        <p:cTn id="5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4"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17FE9BC-F063-BB1E-C18F-1065A843F459}"/>
              </a:ext>
            </a:extLst>
          </p:cNvPr>
          <p:cNvSpPr txBox="1">
            <a:spLocks/>
          </p:cNvSpPr>
          <p:nvPr/>
        </p:nvSpPr>
        <p:spPr>
          <a:xfrm>
            <a:off x="451777" y="31552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a:solidFill>
                  <a:schemeClr val="tx1">
                    <a:lumMod val="75000"/>
                    <a:lumOff val="25000"/>
                  </a:schemeClr>
                </a:solidFill>
                <a:latin typeface="Avenir Next LT Pro" panose="020B0504020202020204" pitchFamily="34" charset="0"/>
              </a:rPr>
              <a:t>Cases   </a:t>
            </a:r>
            <a:r>
              <a:rPr lang="en-US" sz="1600" dirty="0">
                <a:solidFill>
                  <a:schemeClr val="tx1">
                    <a:lumMod val="75000"/>
                    <a:lumOff val="25000"/>
                  </a:schemeClr>
                </a:solidFill>
                <a:latin typeface="Avenir Next LT Pro" panose="020B0504020202020204" pitchFamily="34" charset="0"/>
              </a:rPr>
              <a:t>(</a:t>
            </a:r>
            <a:r>
              <a:rPr lang="en-US" sz="1600" dirty="0" err="1">
                <a:solidFill>
                  <a:schemeClr val="tx1">
                    <a:lumMod val="75000"/>
                    <a:lumOff val="25000"/>
                  </a:schemeClr>
                </a:solidFill>
                <a:latin typeface="Avenir Next LT Pro" panose="020B0504020202020204" pitchFamily="34" charset="0"/>
              </a:rPr>
              <a:t>Impacto</a:t>
            </a:r>
            <a:r>
              <a:rPr lang="en-US" sz="1600" dirty="0">
                <a:solidFill>
                  <a:schemeClr val="tx1">
                    <a:lumMod val="75000"/>
                    <a:lumOff val="25000"/>
                  </a:schemeClr>
                </a:solidFill>
                <a:latin typeface="Avenir Next LT Pro" panose="020B0504020202020204" pitchFamily="34" charset="0"/>
              </a:rPr>
              <a:t> ‘Marketing’ – </a:t>
            </a:r>
            <a:r>
              <a:rPr lang="en-US" sz="1600" dirty="0" err="1">
                <a:solidFill>
                  <a:schemeClr val="tx1">
                    <a:lumMod val="75000"/>
                    <a:lumOff val="25000"/>
                  </a:schemeClr>
                </a:solidFill>
                <a:latin typeface="Avenir Next LT Pro" panose="020B0504020202020204" pitchFamily="34" charset="0"/>
              </a:rPr>
              <a:t>Divulgação</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em</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Cascata</a:t>
            </a:r>
            <a:r>
              <a:rPr lang="en-US" sz="1600" dirty="0">
                <a:solidFill>
                  <a:schemeClr val="tx1">
                    <a:lumMod val="75000"/>
                    <a:lumOff val="25000"/>
                  </a:schemeClr>
                </a:solidFill>
                <a:latin typeface="Avenir Next LT Pro" panose="020B0504020202020204" pitchFamily="34" charset="0"/>
              </a:rPr>
              <a:t>)</a:t>
            </a:r>
            <a:endParaRPr lang="pt-BR" sz="2400" dirty="0">
              <a:solidFill>
                <a:schemeClr val="tx1">
                  <a:lumMod val="75000"/>
                  <a:lumOff val="25000"/>
                </a:schemeClr>
              </a:solidFill>
              <a:latin typeface="Avenir Next LT Pro" panose="020B0504020202020204" pitchFamily="34" charset="0"/>
            </a:endParaRPr>
          </a:p>
        </p:txBody>
      </p:sp>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95925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185" y="133285"/>
            <a:ext cx="974721" cy="946151"/>
          </a:xfrm>
          <a:prstGeom prst="rect">
            <a:avLst/>
          </a:prstGeom>
        </p:spPr>
      </p:pic>
      <p:cxnSp>
        <p:nvCxnSpPr>
          <p:cNvPr id="6" name="Conector reto 5">
            <a:extLst>
              <a:ext uri="{FF2B5EF4-FFF2-40B4-BE49-F238E27FC236}">
                <a16:creationId xmlns:a16="http://schemas.microsoft.com/office/drawing/2014/main" id="{F857A1A8-49F9-B02E-5CEE-8D088FC41B7A}"/>
              </a:ext>
            </a:extLst>
          </p:cNvPr>
          <p:cNvCxnSpPr>
            <a:cxnSpLocks/>
          </p:cNvCxnSpPr>
          <p:nvPr/>
        </p:nvCxnSpPr>
        <p:spPr>
          <a:xfrm>
            <a:off x="6096000" y="1787707"/>
            <a:ext cx="0" cy="4070833"/>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2" name="Textplatzhalter 3">
            <a:extLst>
              <a:ext uri="{FF2B5EF4-FFF2-40B4-BE49-F238E27FC236}">
                <a16:creationId xmlns:a16="http://schemas.microsoft.com/office/drawing/2014/main" id="{EB79A2FB-0C0F-A367-2FFA-8B85B39D8354}"/>
              </a:ext>
            </a:extLst>
          </p:cNvPr>
          <p:cNvSpPr txBox="1">
            <a:spLocks/>
          </p:cNvSpPr>
          <p:nvPr/>
        </p:nvSpPr>
        <p:spPr>
          <a:xfrm>
            <a:off x="372144" y="1800736"/>
            <a:ext cx="5475762" cy="10205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200"/>
              </a:spcAft>
              <a:buNone/>
            </a:pPr>
            <a:r>
              <a:rPr lang="pt-BR" sz="1400" dirty="0">
                <a:latin typeface="Avenir Next LT Pro" panose="020B0504020202020204" pitchFamily="34" charset="0"/>
              </a:rPr>
              <a:t>O Júlio sempre que realiza divulgações científicas em diversos canais inclui seu ORCID ID. Isso potencializa que leitores descubram suas outras contribuições rapidamente clicando no seu ORCID, gerando mais visibilidade da sua produção como um todo.</a:t>
            </a:r>
          </a:p>
        </p:txBody>
      </p:sp>
      <p:sp>
        <p:nvSpPr>
          <p:cNvPr id="15" name="Textplatzhalter 3">
            <a:extLst>
              <a:ext uri="{FF2B5EF4-FFF2-40B4-BE49-F238E27FC236}">
                <a16:creationId xmlns:a16="http://schemas.microsoft.com/office/drawing/2014/main" id="{EF50A98F-73AA-BB56-541F-5DE45E933323}"/>
              </a:ext>
            </a:extLst>
          </p:cNvPr>
          <p:cNvSpPr txBox="1">
            <a:spLocks/>
          </p:cNvSpPr>
          <p:nvPr/>
        </p:nvSpPr>
        <p:spPr>
          <a:xfrm>
            <a:off x="6344094" y="1800735"/>
            <a:ext cx="5475762" cy="8066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Aft>
                <a:spcPts val="1200"/>
              </a:spcAft>
              <a:buNone/>
            </a:pPr>
            <a:r>
              <a:rPr lang="pt-BR" sz="1400" dirty="0">
                <a:latin typeface="Avenir Next LT Pro" panose="020B0504020202020204" pitchFamily="34" charset="0"/>
              </a:rPr>
              <a:t>O Henrique não tira proveito de uma divulgação ampliada, sempre gerando muito esforço caso a caso e pouco resultado efetivo. Permanece escondido da "vitrine online“. Não é visto portanto não é lembrado.</a:t>
            </a:r>
          </a:p>
        </p:txBody>
      </p:sp>
      <p:sp>
        <p:nvSpPr>
          <p:cNvPr id="13" name="Textplatzhalter 3">
            <a:extLst>
              <a:ext uri="{FF2B5EF4-FFF2-40B4-BE49-F238E27FC236}">
                <a16:creationId xmlns:a16="http://schemas.microsoft.com/office/drawing/2014/main" id="{204CD40B-A9D1-3BD4-F174-27A8B5D72367}"/>
              </a:ext>
            </a:extLst>
          </p:cNvPr>
          <p:cNvSpPr txBox="1">
            <a:spLocks/>
          </p:cNvSpPr>
          <p:nvPr/>
        </p:nvSpPr>
        <p:spPr>
          <a:xfrm>
            <a:off x="1731261" y="1302425"/>
            <a:ext cx="2940712" cy="3290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800" b="1" dirty="0" err="1">
                <a:solidFill>
                  <a:schemeClr val="tx1">
                    <a:lumMod val="75000"/>
                    <a:lumOff val="25000"/>
                  </a:schemeClr>
                </a:solidFill>
                <a:latin typeface="Avenir Next LT Pro" panose="020B0504020202020204" pitchFamily="34" charset="0"/>
              </a:rPr>
              <a:t>Possui</a:t>
            </a:r>
            <a:r>
              <a:rPr lang="en-US" sz="1800" b="1" dirty="0">
                <a:solidFill>
                  <a:schemeClr val="tx1">
                    <a:lumMod val="75000"/>
                    <a:lumOff val="25000"/>
                  </a:schemeClr>
                </a:solidFill>
                <a:latin typeface="Avenir Next LT Pro" panose="020B0504020202020204" pitchFamily="34" charset="0"/>
              </a:rPr>
              <a:t> ORCID</a:t>
            </a:r>
            <a:endParaRPr lang="pt-BR" sz="1800" b="1" dirty="0">
              <a:solidFill>
                <a:schemeClr val="tx1">
                  <a:lumMod val="75000"/>
                  <a:lumOff val="25000"/>
                </a:schemeClr>
              </a:solidFill>
              <a:latin typeface="Avenir Next LT Pro" panose="020B0504020202020204" pitchFamily="34" charset="0"/>
            </a:endParaRPr>
          </a:p>
        </p:txBody>
      </p:sp>
      <p:pic>
        <p:nvPicPr>
          <p:cNvPr id="16" name="Imagem 15" descr="Ícone&#10;&#10;Descrição gerada automaticamente">
            <a:extLst>
              <a:ext uri="{FF2B5EF4-FFF2-40B4-BE49-F238E27FC236}">
                <a16:creationId xmlns:a16="http://schemas.microsoft.com/office/drawing/2014/main" id="{6360230D-D860-BABF-3C3B-6EF65F5C5D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16298" y="1251026"/>
            <a:ext cx="351946" cy="351946"/>
          </a:xfrm>
          <a:prstGeom prst="rect">
            <a:avLst/>
          </a:prstGeom>
        </p:spPr>
      </p:pic>
      <p:sp>
        <p:nvSpPr>
          <p:cNvPr id="17" name="Textplatzhalter 3">
            <a:extLst>
              <a:ext uri="{FF2B5EF4-FFF2-40B4-BE49-F238E27FC236}">
                <a16:creationId xmlns:a16="http://schemas.microsoft.com/office/drawing/2014/main" id="{3C3731D1-1EF5-E75D-BEF0-3D539EFAEC43}"/>
              </a:ext>
            </a:extLst>
          </p:cNvPr>
          <p:cNvSpPr txBox="1">
            <a:spLocks/>
          </p:cNvSpPr>
          <p:nvPr/>
        </p:nvSpPr>
        <p:spPr>
          <a:xfrm>
            <a:off x="8140582" y="1298910"/>
            <a:ext cx="1974298" cy="3290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800" b="1" dirty="0" err="1">
                <a:solidFill>
                  <a:schemeClr val="tx1">
                    <a:lumMod val="75000"/>
                    <a:lumOff val="25000"/>
                  </a:schemeClr>
                </a:solidFill>
                <a:latin typeface="Avenir Next LT Pro" panose="020B0504020202020204" pitchFamily="34" charset="0"/>
              </a:rPr>
              <a:t>Não</a:t>
            </a:r>
            <a:r>
              <a:rPr lang="en-US" sz="1800" b="1" dirty="0">
                <a:solidFill>
                  <a:schemeClr val="tx1">
                    <a:lumMod val="75000"/>
                    <a:lumOff val="25000"/>
                  </a:schemeClr>
                </a:solidFill>
                <a:latin typeface="Avenir Next LT Pro" panose="020B0504020202020204" pitchFamily="34" charset="0"/>
              </a:rPr>
              <a:t> </a:t>
            </a:r>
            <a:r>
              <a:rPr lang="en-US" sz="1800" b="1" dirty="0" err="1">
                <a:solidFill>
                  <a:schemeClr val="tx1">
                    <a:lumMod val="75000"/>
                    <a:lumOff val="25000"/>
                  </a:schemeClr>
                </a:solidFill>
                <a:latin typeface="Avenir Next LT Pro" panose="020B0504020202020204" pitchFamily="34" charset="0"/>
              </a:rPr>
              <a:t>Possui</a:t>
            </a:r>
            <a:endParaRPr lang="pt-BR" sz="1800" b="1" dirty="0">
              <a:solidFill>
                <a:schemeClr val="tx1">
                  <a:lumMod val="75000"/>
                  <a:lumOff val="25000"/>
                </a:schemeClr>
              </a:solidFill>
              <a:latin typeface="Avenir Next LT Pro" panose="020B0504020202020204" pitchFamily="34" charset="0"/>
            </a:endParaRPr>
          </a:p>
        </p:txBody>
      </p:sp>
      <p:pic>
        <p:nvPicPr>
          <p:cNvPr id="8" name="Imagem 7">
            <a:extLst>
              <a:ext uri="{FF2B5EF4-FFF2-40B4-BE49-F238E27FC236}">
                <a16:creationId xmlns:a16="http://schemas.microsoft.com/office/drawing/2014/main" id="{071D212D-DF8F-09AA-2F76-8FF47DEED280}"/>
              </a:ext>
            </a:extLst>
          </p:cNvPr>
          <p:cNvPicPr>
            <a:picLocks noChangeAspect="1"/>
          </p:cNvPicPr>
          <p:nvPr/>
        </p:nvPicPr>
        <p:blipFill>
          <a:blip r:embed="rId5"/>
          <a:stretch>
            <a:fillRect/>
          </a:stretch>
        </p:blipFill>
        <p:spPr>
          <a:xfrm>
            <a:off x="1884496" y="2966484"/>
            <a:ext cx="1750828" cy="3891516"/>
          </a:xfrm>
          <a:prstGeom prst="rect">
            <a:avLst/>
          </a:prstGeom>
        </p:spPr>
      </p:pic>
      <p:pic>
        <p:nvPicPr>
          <p:cNvPr id="18" name="Imagem 17">
            <a:extLst>
              <a:ext uri="{FF2B5EF4-FFF2-40B4-BE49-F238E27FC236}">
                <a16:creationId xmlns:a16="http://schemas.microsoft.com/office/drawing/2014/main" id="{3FBF243B-7AE5-9498-D5DE-087C41EDD8A4}"/>
              </a:ext>
            </a:extLst>
          </p:cNvPr>
          <p:cNvPicPr>
            <a:picLocks noChangeAspect="1"/>
          </p:cNvPicPr>
          <p:nvPr/>
        </p:nvPicPr>
        <p:blipFill>
          <a:blip r:embed="rId6"/>
          <a:stretch>
            <a:fillRect/>
          </a:stretch>
        </p:blipFill>
        <p:spPr>
          <a:xfrm>
            <a:off x="2953414" y="3360727"/>
            <a:ext cx="1788154" cy="1371946"/>
          </a:xfrm>
          <a:prstGeom prst="rect">
            <a:avLst/>
          </a:prstGeom>
        </p:spPr>
      </p:pic>
      <p:pic>
        <p:nvPicPr>
          <p:cNvPr id="20" name="Imagem 19">
            <a:extLst>
              <a:ext uri="{FF2B5EF4-FFF2-40B4-BE49-F238E27FC236}">
                <a16:creationId xmlns:a16="http://schemas.microsoft.com/office/drawing/2014/main" id="{E4FFA4A9-BA1A-6A27-E2DE-5A96B0BB450F}"/>
              </a:ext>
            </a:extLst>
          </p:cNvPr>
          <p:cNvPicPr>
            <a:picLocks noChangeAspect="1"/>
          </p:cNvPicPr>
          <p:nvPr/>
        </p:nvPicPr>
        <p:blipFill>
          <a:blip r:embed="rId6"/>
          <a:stretch>
            <a:fillRect/>
          </a:stretch>
        </p:blipFill>
        <p:spPr>
          <a:xfrm flipH="1">
            <a:off x="1482308" y="4732673"/>
            <a:ext cx="1234944" cy="1020537"/>
          </a:xfrm>
          <a:prstGeom prst="rect">
            <a:avLst/>
          </a:prstGeom>
        </p:spPr>
      </p:pic>
      <p:pic>
        <p:nvPicPr>
          <p:cNvPr id="7" name="Imagem 6">
            <a:extLst>
              <a:ext uri="{FF2B5EF4-FFF2-40B4-BE49-F238E27FC236}">
                <a16:creationId xmlns:a16="http://schemas.microsoft.com/office/drawing/2014/main" id="{88D641C6-C825-9558-84E4-6703D7CE566D}"/>
              </a:ext>
            </a:extLst>
          </p:cNvPr>
          <p:cNvPicPr>
            <a:picLocks noChangeAspect="1"/>
          </p:cNvPicPr>
          <p:nvPr/>
        </p:nvPicPr>
        <p:blipFill>
          <a:blip r:embed="rId7"/>
          <a:stretch>
            <a:fillRect/>
          </a:stretch>
        </p:blipFill>
        <p:spPr>
          <a:xfrm>
            <a:off x="7290838" y="3531227"/>
            <a:ext cx="3256656" cy="3193488"/>
          </a:xfrm>
          <a:prstGeom prst="rect">
            <a:avLst/>
          </a:prstGeom>
        </p:spPr>
      </p:pic>
    </p:spTree>
    <p:extLst>
      <p:ext uri="{BB962C8B-B14F-4D97-AF65-F5344CB8AC3E}">
        <p14:creationId xmlns:p14="http://schemas.microsoft.com/office/powerpoint/2010/main" val="151407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0-#ppt_w/2"/>
                                          </p:val>
                                        </p:tav>
                                        <p:tav tm="100000">
                                          <p:val>
                                            <p:strVal val="#ppt_x"/>
                                          </p:val>
                                        </p:tav>
                                      </p:tavLst>
                                    </p:anim>
                                    <p:anim calcmode="lin" valueType="num">
                                      <p:cBhvr additive="base">
                                        <p:cTn id="16" dur="500" fill="hold"/>
                                        <p:tgtEl>
                                          <p:spTgt spid="16"/>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0-#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0-#ppt_w/2"/>
                                          </p:val>
                                        </p:tav>
                                        <p:tav tm="100000">
                                          <p:val>
                                            <p:strVal val="#ppt_x"/>
                                          </p:val>
                                        </p:tav>
                                      </p:tavLst>
                                    </p:anim>
                                    <p:anim calcmode="lin" valueType="num">
                                      <p:cBhvr additive="base">
                                        <p:cTn id="2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1+#ppt_w/2"/>
                                          </p:val>
                                        </p:tav>
                                        <p:tav tm="100000">
                                          <p:val>
                                            <p:strVal val="#ppt_x"/>
                                          </p:val>
                                        </p:tav>
                                      </p:tavLst>
                                    </p:anim>
                                    <p:anim calcmode="lin" valueType="num">
                                      <p:cBhvr additive="base">
                                        <p:cTn id="34" dur="500" fill="hold"/>
                                        <p:tgtEl>
                                          <p:spTgt spid="15"/>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1+#ppt_w/2"/>
                                          </p:val>
                                        </p:tav>
                                        <p:tav tm="100000">
                                          <p:val>
                                            <p:strVal val="#ppt_x"/>
                                          </p:val>
                                        </p:tav>
                                      </p:tavLst>
                                    </p:anim>
                                    <p:anim calcmode="lin" valueType="num">
                                      <p:cBhvr additive="base">
                                        <p:cTn id="38" dur="500" fill="hold"/>
                                        <p:tgtEl>
                                          <p:spTgt spid="17"/>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1+#ppt_w/2"/>
                                          </p:val>
                                        </p:tav>
                                        <p:tav tm="100000">
                                          <p:val>
                                            <p:strVal val="#ppt_x"/>
                                          </p:val>
                                        </p:tav>
                                      </p:tavLst>
                                    </p:anim>
                                    <p:anim calcmode="lin" valueType="num">
                                      <p:cBhvr additive="base">
                                        <p:cTn id="42"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3"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17FE9BC-F063-BB1E-C18F-1065A843F459}"/>
              </a:ext>
            </a:extLst>
          </p:cNvPr>
          <p:cNvSpPr txBox="1">
            <a:spLocks/>
          </p:cNvSpPr>
          <p:nvPr/>
        </p:nvSpPr>
        <p:spPr>
          <a:xfrm>
            <a:off x="451777" y="31552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a:solidFill>
                  <a:schemeClr val="tx1">
                    <a:lumMod val="75000"/>
                    <a:lumOff val="25000"/>
                  </a:schemeClr>
                </a:solidFill>
                <a:latin typeface="Avenir Next LT Pro" panose="020B0504020202020204" pitchFamily="34" charset="0"/>
              </a:rPr>
              <a:t>Cases   </a:t>
            </a:r>
            <a:r>
              <a:rPr lang="en-US" sz="1600" dirty="0">
                <a:solidFill>
                  <a:schemeClr val="tx1">
                    <a:lumMod val="75000"/>
                    <a:lumOff val="25000"/>
                  </a:schemeClr>
                </a:solidFill>
                <a:latin typeface="Avenir Next LT Pro" panose="020B0504020202020204" pitchFamily="34" charset="0"/>
              </a:rPr>
              <a:t>(</a:t>
            </a:r>
            <a:r>
              <a:rPr lang="en-US" sz="1600" dirty="0" err="1">
                <a:solidFill>
                  <a:schemeClr val="tx1">
                    <a:lumMod val="75000"/>
                    <a:lumOff val="25000"/>
                  </a:schemeClr>
                </a:solidFill>
                <a:latin typeface="Avenir Next LT Pro" panose="020B0504020202020204" pitchFamily="34" charset="0"/>
              </a:rPr>
              <a:t>Impacto</a:t>
            </a:r>
            <a:r>
              <a:rPr lang="en-US" sz="1600" dirty="0">
                <a:solidFill>
                  <a:schemeClr val="tx1">
                    <a:lumMod val="75000"/>
                    <a:lumOff val="25000"/>
                  </a:schemeClr>
                </a:solidFill>
                <a:latin typeface="Avenir Next LT Pro" panose="020B0504020202020204" pitchFamily="34" charset="0"/>
              </a:rPr>
              <a:t> ‘Marketing’ – </a:t>
            </a:r>
            <a:r>
              <a:rPr lang="en-US" sz="1600" dirty="0" err="1">
                <a:solidFill>
                  <a:schemeClr val="tx1">
                    <a:lumMod val="75000"/>
                    <a:lumOff val="25000"/>
                  </a:schemeClr>
                </a:solidFill>
                <a:latin typeface="Avenir Next LT Pro" panose="020B0504020202020204" pitchFamily="34" charset="0"/>
              </a:rPr>
              <a:t>Divulgação</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em</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Cascata</a:t>
            </a:r>
            <a:r>
              <a:rPr lang="en-US" sz="1600" dirty="0">
                <a:solidFill>
                  <a:schemeClr val="tx1">
                    <a:lumMod val="75000"/>
                    <a:lumOff val="25000"/>
                  </a:schemeClr>
                </a:solidFill>
                <a:latin typeface="Avenir Next LT Pro" panose="020B0504020202020204" pitchFamily="34" charset="0"/>
              </a:rPr>
              <a:t>)</a:t>
            </a:r>
            <a:endParaRPr lang="pt-BR" sz="2400" dirty="0">
              <a:solidFill>
                <a:schemeClr val="tx1">
                  <a:lumMod val="75000"/>
                  <a:lumOff val="25000"/>
                </a:schemeClr>
              </a:solidFill>
              <a:latin typeface="Avenir Next LT Pro" panose="020B0504020202020204" pitchFamily="34" charset="0"/>
            </a:endParaRPr>
          </a:p>
        </p:txBody>
      </p:sp>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95925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9185" y="133285"/>
            <a:ext cx="974721" cy="946151"/>
          </a:xfrm>
          <a:prstGeom prst="rect">
            <a:avLst/>
          </a:prstGeom>
        </p:spPr>
      </p:pic>
      <p:pic>
        <p:nvPicPr>
          <p:cNvPr id="22" name="Imagem 21">
            <a:extLst>
              <a:ext uri="{FF2B5EF4-FFF2-40B4-BE49-F238E27FC236}">
                <a16:creationId xmlns:a16="http://schemas.microsoft.com/office/drawing/2014/main" id="{8F7E3BDA-6931-42F6-9813-41121863F4F0}"/>
              </a:ext>
            </a:extLst>
          </p:cNvPr>
          <p:cNvPicPr>
            <a:picLocks noChangeAspect="1"/>
          </p:cNvPicPr>
          <p:nvPr/>
        </p:nvPicPr>
        <p:blipFill>
          <a:blip r:embed="rId4"/>
          <a:stretch>
            <a:fillRect/>
          </a:stretch>
        </p:blipFill>
        <p:spPr>
          <a:xfrm>
            <a:off x="6096001" y="1785216"/>
            <a:ext cx="5619212" cy="952699"/>
          </a:xfrm>
          <a:prstGeom prst="rect">
            <a:avLst/>
          </a:prstGeom>
        </p:spPr>
      </p:pic>
      <p:pic>
        <p:nvPicPr>
          <p:cNvPr id="28" name="Imagem 27">
            <a:extLst>
              <a:ext uri="{FF2B5EF4-FFF2-40B4-BE49-F238E27FC236}">
                <a16:creationId xmlns:a16="http://schemas.microsoft.com/office/drawing/2014/main" id="{B6F51521-96EB-3011-2C82-B89EED1CA580}"/>
              </a:ext>
            </a:extLst>
          </p:cNvPr>
          <p:cNvPicPr>
            <a:picLocks noChangeAspect="1"/>
          </p:cNvPicPr>
          <p:nvPr/>
        </p:nvPicPr>
        <p:blipFill>
          <a:blip r:embed="rId5"/>
          <a:stretch>
            <a:fillRect/>
          </a:stretch>
        </p:blipFill>
        <p:spPr>
          <a:xfrm>
            <a:off x="260388" y="1079436"/>
            <a:ext cx="5619212" cy="5680708"/>
          </a:xfrm>
          <a:prstGeom prst="rect">
            <a:avLst/>
          </a:prstGeom>
        </p:spPr>
      </p:pic>
      <p:pic>
        <p:nvPicPr>
          <p:cNvPr id="32" name="Imagem 31">
            <a:hlinkClick r:id="rId6"/>
            <a:extLst>
              <a:ext uri="{FF2B5EF4-FFF2-40B4-BE49-F238E27FC236}">
                <a16:creationId xmlns:a16="http://schemas.microsoft.com/office/drawing/2014/main" id="{2684BD71-AC08-1B6B-9312-157DA8F3D685}"/>
              </a:ext>
            </a:extLst>
          </p:cNvPr>
          <p:cNvPicPr>
            <a:picLocks noChangeAspect="1"/>
          </p:cNvPicPr>
          <p:nvPr/>
        </p:nvPicPr>
        <p:blipFill>
          <a:blip r:embed="rId7"/>
          <a:stretch>
            <a:fillRect/>
          </a:stretch>
        </p:blipFill>
        <p:spPr>
          <a:xfrm>
            <a:off x="6096000" y="3254663"/>
            <a:ext cx="5749594" cy="2845675"/>
          </a:xfrm>
          <a:prstGeom prst="rect">
            <a:avLst/>
          </a:prstGeom>
        </p:spPr>
      </p:pic>
    </p:spTree>
    <p:extLst>
      <p:ext uri="{BB962C8B-B14F-4D97-AF65-F5344CB8AC3E}">
        <p14:creationId xmlns:p14="http://schemas.microsoft.com/office/powerpoint/2010/main" val="229823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17FE9BC-F063-BB1E-C18F-1065A843F459}"/>
              </a:ext>
            </a:extLst>
          </p:cNvPr>
          <p:cNvSpPr txBox="1">
            <a:spLocks/>
          </p:cNvSpPr>
          <p:nvPr/>
        </p:nvSpPr>
        <p:spPr>
          <a:xfrm>
            <a:off x="451777" y="58134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a:solidFill>
                  <a:schemeClr val="tx1">
                    <a:lumMod val="75000"/>
                    <a:lumOff val="25000"/>
                  </a:schemeClr>
                </a:solidFill>
                <a:latin typeface="Avenir Next LT Pro" panose="020B0504020202020204" pitchFamily="34" charset="0"/>
              </a:rPr>
              <a:t>Overview</a:t>
            </a:r>
          </a:p>
        </p:txBody>
      </p:sp>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1213875"/>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796" y="335307"/>
            <a:ext cx="974721" cy="946151"/>
          </a:xfrm>
          <a:prstGeom prst="rect">
            <a:avLst/>
          </a:prstGeom>
        </p:spPr>
      </p:pic>
      <p:pic>
        <p:nvPicPr>
          <p:cNvPr id="14" name="Imagem 13">
            <a:extLst>
              <a:ext uri="{FF2B5EF4-FFF2-40B4-BE49-F238E27FC236}">
                <a16:creationId xmlns:a16="http://schemas.microsoft.com/office/drawing/2014/main" id="{65844E2B-4AA5-40E6-23F5-94DD3DBA7AC3}"/>
              </a:ext>
            </a:extLst>
          </p:cNvPr>
          <p:cNvPicPr>
            <a:picLocks noChangeAspect="1"/>
          </p:cNvPicPr>
          <p:nvPr/>
        </p:nvPicPr>
        <p:blipFill>
          <a:blip r:embed="rId4"/>
          <a:stretch>
            <a:fillRect/>
          </a:stretch>
        </p:blipFill>
        <p:spPr>
          <a:xfrm>
            <a:off x="451777" y="1066563"/>
            <a:ext cx="7717665" cy="5566193"/>
          </a:xfrm>
          <a:prstGeom prst="rect">
            <a:avLst/>
          </a:prstGeom>
        </p:spPr>
      </p:pic>
      <p:sp>
        <p:nvSpPr>
          <p:cNvPr id="5" name="Retângulo: Cantos Arredondados 4">
            <a:extLst>
              <a:ext uri="{FF2B5EF4-FFF2-40B4-BE49-F238E27FC236}">
                <a16:creationId xmlns:a16="http://schemas.microsoft.com/office/drawing/2014/main" id="{0E67C805-9DDA-734B-3A3C-707082616110}"/>
              </a:ext>
            </a:extLst>
          </p:cNvPr>
          <p:cNvSpPr/>
          <p:nvPr/>
        </p:nvSpPr>
        <p:spPr>
          <a:xfrm>
            <a:off x="8861719" y="2935259"/>
            <a:ext cx="1882481" cy="1828800"/>
          </a:xfrm>
          <a:prstGeom prst="roundRect">
            <a:avLst>
              <a:gd name="adj" fmla="val 50000"/>
            </a:avLst>
          </a:prstGeom>
          <a:solidFill>
            <a:srgbClr val="004B4E"/>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pt-BR" sz="2000" dirty="0"/>
              <a:t>E mais...</a:t>
            </a:r>
          </a:p>
        </p:txBody>
      </p:sp>
    </p:spTree>
    <p:extLst>
      <p:ext uri="{BB962C8B-B14F-4D97-AF65-F5344CB8AC3E}">
        <p14:creationId xmlns:p14="http://schemas.microsoft.com/office/powerpoint/2010/main" val="396389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 name="Textplatzhalter 3">
            <a:extLst>
              <a:ext uri="{FF2B5EF4-FFF2-40B4-BE49-F238E27FC236}">
                <a16:creationId xmlns:a16="http://schemas.microsoft.com/office/drawing/2014/main" id="{4196FCE4-E837-4AA8-A411-C9A31C32B56E}"/>
              </a:ext>
            </a:extLst>
          </p:cNvPr>
          <p:cNvSpPr txBox="1">
            <a:spLocks/>
          </p:cNvSpPr>
          <p:nvPr/>
        </p:nvSpPr>
        <p:spPr>
          <a:xfrm>
            <a:off x="985842" y="2490989"/>
            <a:ext cx="7610296"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600" dirty="0" err="1">
                <a:solidFill>
                  <a:schemeClr val="tx1">
                    <a:lumMod val="75000"/>
                    <a:lumOff val="25000"/>
                  </a:schemeClr>
                </a:solidFill>
                <a:latin typeface="Avenir Next LT Pro" panose="020B0504020202020204" pitchFamily="34" charset="0"/>
              </a:rPr>
              <a:t>Processo</a:t>
            </a:r>
            <a:r>
              <a:rPr lang="en-US" sz="1600" dirty="0">
                <a:solidFill>
                  <a:schemeClr val="tx1">
                    <a:lumMod val="75000"/>
                    <a:lumOff val="25000"/>
                  </a:schemeClr>
                </a:solidFill>
                <a:latin typeface="Avenir Next LT Pro" panose="020B0504020202020204" pitchFamily="34" charset="0"/>
              </a:rPr>
              <a:t> de </a:t>
            </a:r>
            <a:r>
              <a:rPr lang="en-US" sz="1600" dirty="0" err="1">
                <a:solidFill>
                  <a:schemeClr val="tx1">
                    <a:lumMod val="75000"/>
                    <a:lumOff val="25000"/>
                  </a:schemeClr>
                </a:solidFill>
                <a:latin typeface="Avenir Next LT Pro" panose="020B0504020202020204" pitchFamily="34" charset="0"/>
              </a:rPr>
              <a:t>Submissão</a:t>
            </a:r>
            <a:r>
              <a:rPr lang="en-US" sz="1600" dirty="0">
                <a:solidFill>
                  <a:schemeClr val="tx1">
                    <a:lumMod val="75000"/>
                    <a:lumOff val="25000"/>
                  </a:schemeClr>
                </a:solidFill>
                <a:latin typeface="Avenir Next LT Pro" panose="020B0504020202020204" pitchFamily="34" charset="0"/>
              </a:rPr>
              <a:t> de </a:t>
            </a:r>
            <a:r>
              <a:rPr lang="en-US" sz="1600" dirty="0" err="1">
                <a:solidFill>
                  <a:schemeClr val="tx1">
                    <a:lumMod val="75000"/>
                    <a:lumOff val="25000"/>
                  </a:schemeClr>
                </a:solidFill>
                <a:latin typeface="Avenir Next LT Pro" panose="020B0504020202020204" pitchFamily="34" charset="0"/>
              </a:rPr>
              <a:t>Manuscrito</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Duplicidades</a:t>
            </a:r>
            <a:r>
              <a:rPr lang="en-US" sz="1600" dirty="0">
                <a:solidFill>
                  <a:schemeClr val="tx1">
                    <a:lumMod val="75000"/>
                    <a:lumOff val="25000"/>
                  </a:schemeClr>
                </a:solidFill>
                <a:latin typeface="Avenir Next LT Pro" panose="020B0504020202020204" pitchFamily="34" charset="0"/>
              </a:rPr>
              <a:t> / </a:t>
            </a:r>
            <a:r>
              <a:rPr lang="en-US" sz="1600" dirty="0" err="1">
                <a:solidFill>
                  <a:schemeClr val="tx1">
                    <a:lumMod val="75000"/>
                    <a:lumOff val="25000"/>
                  </a:schemeClr>
                </a:solidFill>
                <a:latin typeface="Avenir Next LT Pro" panose="020B0504020202020204" pitchFamily="34" charset="0"/>
              </a:rPr>
              <a:t>Rastreio</a:t>
            </a:r>
            <a:r>
              <a:rPr lang="en-US" sz="1600" dirty="0">
                <a:solidFill>
                  <a:schemeClr val="tx1">
                    <a:lumMod val="75000"/>
                    <a:lumOff val="25000"/>
                  </a:schemeClr>
                </a:solidFill>
                <a:latin typeface="Avenir Next LT Pro" panose="020B0504020202020204" pitchFamily="34" charset="0"/>
              </a:rPr>
              <a:t> de </a:t>
            </a:r>
            <a:r>
              <a:rPr lang="en-US" sz="1600" dirty="0" err="1">
                <a:solidFill>
                  <a:schemeClr val="tx1">
                    <a:lumMod val="75000"/>
                    <a:lumOff val="25000"/>
                  </a:schemeClr>
                </a:solidFill>
                <a:latin typeface="Avenir Next LT Pro" panose="020B0504020202020204" pitchFamily="34" charset="0"/>
              </a:rPr>
              <a:t>Histórico</a:t>
            </a:r>
            <a:r>
              <a:rPr lang="en-US" sz="1600" dirty="0">
                <a:solidFill>
                  <a:schemeClr val="tx1">
                    <a:lumMod val="75000"/>
                    <a:lumOff val="25000"/>
                  </a:schemeClr>
                </a:solidFill>
                <a:latin typeface="Avenir Next LT Pro" panose="020B0504020202020204" pitchFamily="34" charset="0"/>
              </a:rPr>
              <a:t>)</a:t>
            </a:r>
            <a:endParaRPr lang="pt-BR" sz="1600" dirty="0">
              <a:solidFill>
                <a:schemeClr val="tx1">
                  <a:lumMod val="75000"/>
                  <a:lumOff val="25000"/>
                </a:schemeClr>
              </a:solidFill>
              <a:latin typeface="Avenir Next LT Pro" panose="020B0504020202020204" pitchFamily="34" charset="0"/>
            </a:endParaRPr>
          </a:p>
        </p:txBody>
      </p:sp>
      <p:sp>
        <p:nvSpPr>
          <p:cNvPr id="25" name="Textplatzhalter 3">
            <a:extLst>
              <a:ext uri="{FF2B5EF4-FFF2-40B4-BE49-F238E27FC236}">
                <a16:creationId xmlns:a16="http://schemas.microsoft.com/office/drawing/2014/main" id="{20A41E59-AD39-4703-8B7D-4DB0A3DEBA21}"/>
              </a:ext>
            </a:extLst>
          </p:cNvPr>
          <p:cNvSpPr txBox="1">
            <a:spLocks/>
          </p:cNvSpPr>
          <p:nvPr/>
        </p:nvSpPr>
        <p:spPr>
          <a:xfrm>
            <a:off x="985843" y="1821035"/>
            <a:ext cx="8160206"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600" dirty="0" err="1">
                <a:solidFill>
                  <a:schemeClr val="tx1">
                    <a:lumMod val="75000"/>
                    <a:lumOff val="25000"/>
                  </a:schemeClr>
                </a:solidFill>
                <a:latin typeface="Avenir Next LT Pro" panose="020B0504020202020204" pitchFamily="34" charset="0"/>
              </a:rPr>
              <a:t>Análise</a:t>
            </a:r>
            <a:r>
              <a:rPr lang="en-US" sz="1600" dirty="0">
                <a:solidFill>
                  <a:schemeClr val="tx1">
                    <a:lumMod val="75000"/>
                    <a:lumOff val="25000"/>
                  </a:schemeClr>
                </a:solidFill>
                <a:latin typeface="Avenir Next LT Pro" panose="020B0504020202020204" pitchFamily="34" charset="0"/>
              </a:rPr>
              <a:t> para </a:t>
            </a:r>
            <a:r>
              <a:rPr lang="en-US" sz="1600" dirty="0" err="1">
                <a:solidFill>
                  <a:schemeClr val="tx1">
                    <a:lumMod val="75000"/>
                    <a:lumOff val="25000"/>
                  </a:schemeClr>
                </a:solidFill>
                <a:latin typeface="Avenir Next LT Pro" panose="020B0504020202020204" pitchFamily="34" charset="0"/>
              </a:rPr>
              <a:t>iniciação</a:t>
            </a:r>
            <a:r>
              <a:rPr lang="en-US" sz="1600" dirty="0">
                <a:solidFill>
                  <a:schemeClr val="tx1">
                    <a:lumMod val="75000"/>
                    <a:lumOff val="25000"/>
                  </a:schemeClr>
                </a:solidFill>
                <a:latin typeface="Avenir Next LT Pro" panose="020B0504020202020204" pitchFamily="34" charset="0"/>
              </a:rPr>
              <a:t> de novo </a:t>
            </a:r>
            <a:r>
              <a:rPr lang="en-US" sz="1600" dirty="0" err="1">
                <a:solidFill>
                  <a:schemeClr val="tx1">
                    <a:lumMod val="75000"/>
                    <a:lumOff val="25000"/>
                  </a:schemeClr>
                </a:solidFill>
                <a:latin typeface="Avenir Next LT Pro" panose="020B0504020202020204" pitchFamily="34" charset="0"/>
              </a:rPr>
              <a:t>Periódico</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Científico</a:t>
            </a:r>
            <a:endParaRPr lang="pt-BR" sz="1600" dirty="0">
              <a:solidFill>
                <a:schemeClr val="tx1">
                  <a:lumMod val="75000"/>
                  <a:lumOff val="25000"/>
                </a:schemeClr>
              </a:solidFill>
              <a:latin typeface="Avenir Next LT Pro" panose="020B0504020202020204" pitchFamily="34" charset="0"/>
            </a:endParaRPr>
          </a:p>
        </p:txBody>
      </p:sp>
      <p:sp>
        <p:nvSpPr>
          <p:cNvPr id="2" name="Title 3">
            <a:extLst>
              <a:ext uri="{FF2B5EF4-FFF2-40B4-BE49-F238E27FC236}">
                <a16:creationId xmlns:a16="http://schemas.microsoft.com/office/drawing/2014/main" id="{217FE9BC-F063-BB1E-C18F-1065A843F459}"/>
              </a:ext>
            </a:extLst>
          </p:cNvPr>
          <p:cNvSpPr txBox="1">
            <a:spLocks/>
          </p:cNvSpPr>
          <p:nvPr/>
        </p:nvSpPr>
        <p:spPr>
          <a:xfrm>
            <a:off x="451777" y="58134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err="1">
                <a:solidFill>
                  <a:schemeClr val="tx1">
                    <a:lumMod val="75000"/>
                    <a:lumOff val="25000"/>
                  </a:schemeClr>
                </a:solidFill>
                <a:latin typeface="Avenir Next LT Pro" panose="020B0504020202020204" pitchFamily="34" charset="0"/>
              </a:rPr>
              <a:t>Editoras</a:t>
            </a:r>
            <a:r>
              <a:rPr lang="en-US" sz="2400" b="1" dirty="0">
                <a:solidFill>
                  <a:schemeClr val="tx1">
                    <a:lumMod val="75000"/>
                    <a:lumOff val="25000"/>
                  </a:schemeClr>
                </a:solidFill>
                <a:latin typeface="Avenir Next LT Pro" panose="020B0504020202020204" pitchFamily="34" charset="0"/>
              </a:rPr>
              <a:t> </a:t>
            </a:r>
            <a:r>
              <a:rPr lang="en-US" sz="2400" b="1" dirty="0" err="1">
                <a:solidFill>
                  <a:schemeClr val="tx1">
                    <a:lumMod val="75000"/>
                    <a:lumOff val="25000"/>
                  </a:schemeClr>
                </a:solidFill>
                <a:latin typeface="Avenir Next LT Pro" panose="020B0504020202020204" pitchFamily="34" charset="0"/>
              </a:rPr>
              <a:t>Científicas</a:t>
            </a:r>
            <a:endParaRPr lang="pt-BR" sz="2400" b="1" dirty="0">
              <a:solidFill>
                <a:schemeClr val="tx1">
                  <a:lumMod val="75000"/>
                  <a:lumOff val="25000"/>
                </a:schemeClr>
              </a:solidFill>
              <a:latin typeface="Avenir Next LT Pro" panose="020B0504020202020204" pitchFamily="34" charset="0"/>
            </a:endParaRPr>
          </a:p>
        </p:txBody>
      </p:sp>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131013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796" y="335307"/>
            <a:ext cx="974721" cy="946151"/>
          </a:xfrm>
          <a:prstGeom prst="rect">
            <a:avLst/>
          </a:prstGeom>
        </p:spPr>
      </p:pic>
      <p:sp>
        <p:nvSpPr>
          <p:cNvPr id="10" name="Textplatzhalter 3">
            <a:extLst>
              <a:ext uri="{FF2B5EF4-FFF2-40B4-BE49-F238E27FC236}">
                <a16:creationId xmlns:a16="http://schemas.microsoft.com/office/drawing/2014/main" id="{82110830-C68A-CBD7-7E98-1B86731DAF0A}"/>
              </a:ext>
            </a:extLst>
          </p:cNvPr>
          <p:cNvSpPr txBox="1">
            <a:spLocks/>
          </p:cNvSpPr>
          <p:nvPr/>
        </p:nvSpPr>
        <p:spPr>
          <a:xfrm>
            <a:off x="985842" y="3196279"/>
            <a:ext cx="7610296"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600" dirty="0" err="1">
                <a:solidFill>
                  <a:schemeClr val="tx1">
                    <a:lumMod val="75000"/>
                    <a:lumOff val="25000"/>
                  </a:schemeClr>
                </a:solidFill>
                <a:latin typeface="Avenir Next LT Pro" panose="020B0504020202020204" pitchFamily="34" charset="0"/>
              </a:rPr>
              <a:t>Revisão</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por</a:t>
            </a:r>
            <a:r>
              <a:rPr lang="en-US" sz="1600" dirty="0">
                <a:solidFill>
                  <a:schemeClr val="tx1">
                    <a:lumMod val="75000"/>
                    <a:lumOff val="25000"/>
                  </a:schemeClr>
                </a:solidFill>
                <a:latin typeface="Avenir Next LT Pro" panose="020B0504020202020204" pitchFamily="34" charset="0"/>
              </a:rPr>
              <a:t> Pares (</a:t>
            </a:r>
            <a:r>
              <a:rPr lang="en-US" sz="1600" dirty="0" err="1">
                <a:solidFill>
                  <a:schemeClr val="tx1">
                    <a:lumMod val="75000"/>
                    <a:lumOff val="25000"/>
                  </a:schemeClr>
                </a:solidFill>
                <a:latin typeface="Avenir Next LT Pro" panose="020B0504020202020204" pitchFamily="34" charset="0"/>
              </a:rPr>
              <a:t>Busca</a:t>
            </a:r>
            <a:r>
              <a:rPr lang="en-US" sz="1600" dirty="0">
                <a:solidFill>
                  <a:schemeClr val="tx1">
                    <a:lumMod val="75000"/>
                    <a:lumOff val="25000"/>
                  </a:schemeClr>
                </a:solidFill>
                <a:latin typeface="Avenir Next LT Pro" panose="020B0504020202020204" pitchFamily="34" charset="0"/>
              </a:rPr>
              <a:t> de </a:t>
            </a:r>
            <a:r>
              <a:rPr lang="en-US" sz="1600" dirty="0" err="1">
                <a:solidFill>
                  <a:schemeClr val="tx1">
                    <a:lumMod val="75000"/>
                    <a:lumOff val="25000"/>
                  </a:schemeClr>
                </a:solidFill>
                <a:latin typeface="Avenir Next LT Pro" panose="020B0504020202020204" pitchFamily="34" charset="0"/>
              </a:rPr>
              <a:t>Revisores</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pelo</a:t>
            </a:r>
            <a:r>
              <a:rPr lang="en-US" sz="1600" dirty="0">
                <a:solidFill>
                  <a:schemeClr val="tx1">
                    <a:lumMod val="75000"/>
                    <a:lumOff val="25000"/>
                  </a:schemeClr>
                </a:solidFill>
                <a:latin typeface="Avenir Next LT Pro" panose="020B0504020202020204" pitchFamily="34" charset="0"/>
              </a:rPr>
              <a:t> EiC)</a:t>
            </a:r>
            <a:endParaRPr lang="pt-BR" sz="1600" dirty="0">
              <a:solidFill>
                <a:schemeClr val="tx1">
                  <a:lumMod val="75000"/>
                  <a:lumOff val="25000"/>
                </a:schemeClr>
              </a:solidFill>
              <a:latin typeface="Avenir Next LT Pro" panose="020B0504020202020204" pitchFamily="34" charset="0"/>
            </a:endParaRPr>
          </a:p>
        </p:txBody>
      </p:sp>
      <p:sp>
        <p:nvSpPr>
          <p:cNvPr id="12" name="Textplatzhalter 3">
            <a:extLst>
              <a:ext uri="{FF2B5EF4-FFF2-40B4-BE49-F238E27FC236}">
                <a16:creationId xmlns:a16="http://schemas.microsoft.com/office/drawing/2014/main" id="{3030576C-9403-CBB5-6451-C29AA9E7A70C}"/>
              </a:ext>
            </a:extLst>
          </p:cNvPr>
          <p:cNvSpPr txBox="1">
            <a:spLocks/>
          </p:cNvSpPr>
          <p:nvPr/>
        </p:nvSpPr>
        <p:spPr>
          <a:xfrm>
            <a:off x="985842" y="3863029"/>
            <a:ext cx="7610296"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600" dirty="0" err="1">
                <a:solidFill>
                  <a:schemeClr val="tx1">
                    <a:lumMod val="75000"/>
                    <a:lumOff val="25000"/>
                  </a:schemeClr>
                </a:solidFill>
                <a:latin typeface="Avenir Next LT Pro" panose="020B0504020202020204" pitchFamily="34" charset="0"/>
              </a:rPr>
              <a:t>Retratações</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em</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Artigos</a:t>
            </a:r>
            <a:endParaRPr lang="pt-BR" sz="1600" dirty="0">
              <a:solidFill>
                <a:schemeClr val="tx1">
                  <a:lumMod val="75000"/>
                  <a:lumOff val="25000"/>
                </a:schemeClr>
              </a:solidFill>
              <a:latin typeface="Avenir Next LT Pro" panose="020B0504020202020204" pitchFamily="34" charset="0"/>
            </a:endParaRPr>
          </a:p>
        </p:txBody>
      </p:sp>
      <p:sp>
        <p:nvSpPr>
          <p:cNvPr id="15" name="Textplatzhalter 3">
            <a:extLst>
              <a:ext uri="{FF2B5EF4-FFF2-40B4-BE49-F238E27FC236}">
                <a16:creationId xmlns:a16="http://schemas.microsoft.com/office/drawing/2014/main" id="{A0775C24-FA5C-FA0F-B94A-334D9B98D7F5}"/>
              </a:ext>
            </a:extLst>
          </p:cNvPr>
          <p:cNvSpPr txBox="1">
            <a:spLocks/>
          </p:cNvSpPr>
          <p:nvPr/>
        </p:nvSpPr>
        <p:spPr>
          <a:xfrm>
            <a:off x="985842" y="4570571"/>
            <a:ext cx="7610296"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600" dirty="0" err="1">
                <a:solidFill>
                  <a:schemeClr val="tx1">
                    <a:lumMod val="75000"/>
                    <a:lumOff val="25000"/>
                  </a:schemeClr>
                </a:solidFill>
                <a:latin typeface="Avenir Next LT Pro" panose="020B0504020202020204" pitchFamily="34" charset="0"/>
              </a:rPr>
              <a:t>Gestão</a:t>
            </a:r>
            <a:r>
              <a:rPr lang="en-US" sz="1600" dirty="0">
                <a:solidFill>
                  <a:schemeClr val="tx1">
                    <a:lumMod val="75000"/>
                    <a:lumOff val="25000"/>
                  </a:schemeClr>
                </a:solidFill>
                <a:latin typeface="Avenir Next LT Pro" panose="020B0504020202020204" pitchFamily="34" charset="0"/>
              </a:rPr>
              <a:t> de </a:t>
            </a:r>
            <a:r>
              <a:rPr lang="en-US" sz="1600" dirty="0" err="1">
                <a:solidFill>
                  <a:schemeClr val="tx1">
                    <a:lumMod val="75000"/>
                    <a:lumOff val="25000"/>
                  </a:schemeClr>
                </a:solidFill>
                <a:latin typeface="Avenir Next LT Pro" panose="020B0504020202020204" pitchFamily="34" charset="0"/>
              </a:rPr>
              <a:t>Acordos</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Transformativos</a:t>
            </a:r>
            <a:r>
              <a:rPr lang="en-US" sz="1600" dirty="0">
                <a:solidFill>
                  <a:schemeClr val="tx1">
                    <a:lumMod val="75000"/>
                    <a:lumOff val="25000"/>
                  </a:schemeClr>
                </a:solidFill>
                <a:latin typeface="Avenir Next LT Pro" panose="020B0504020202020204" pitchFamily="34" charset="0"/>
              </a:rPr>
              <a:t> </a:t>
            </a:r>
            <a:endParaRPr lang="pt-BR" sz="1600" dirty="0">
              <a:solidFill>
                <a:schemeClr val="tx1">
                  <a:lumMod val="75000"/>
                  <a:lumOff val="25000"/>
                </a:schemeClr>
              </a:solidFill>
              <a:latin typeface="Avenir Next LT Pro" panose="020B0504020202020204" pitchFamily="34" charset="0"/>
            </a:endParaRPr>
          </a:p>
        </p:txBody>
      </p:sp>
      <p:pic>
        <p:nvPicPr>
          <p:cNvPr id="17" name="Imagem 16" descr="Imagem digital fictícia de personagem de jogo de vídeo game&#10;&#10;Descrição gerada automaticamente com confiança média">
            <a:extLst>
              <a:ext uri="{FF2B5EF4-FFF2-40B4-BE49-F238E27FC236}">
                <a16:creationId xmlns:a16="http://schemas.microsoft.com/office/drawing/2014/main" id="{6BCA8310-AF4C-BE5A-3C01-C6A4FADE88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5243" y="2773720"/>
            <a:ext cx="4065270" cy="4065270"/>
          </a:xfrm>
          <a:prstGeom prst="rect">
            <a:avLst/>
          </a:prstGeom>
        </p:spPr>
      </p:pic>
      <p:pic>
        <p:nvPicPr>
          <p:cNvPr id="19" name="Imagem 18">
            <a:extLst>
              <a:ext uri="{FF2B5EF4-FFF2-40B4-BE49-F238E27FC236}">
                <a16:creationId xmlns:a16="http://schemas.microsoft.com/office/drawing/2014/main" id="{96CB97E9-B685-5175-E4C9-B39A32028FF8}"/>
              </a:ext>
            </a:extLst>
          </p:cNvPr>
          <p:cNvPicPr>
            <a:picLocks noChangeAspect="1"/>
          </p:cNvPicPr>
          <p:nvPr/>
        </p:nvPicPr>
        <p:blipFill>
          <a:blip r:embed="rId5"/>
          <a:stretch>
            <a:fillRect/>
          </a:stretch>
        </p:blipFill>
        <p:spPr>
          <a:xfrm>
            <a:off x="370527" y="1647594"/>
            <a:ext cx="523875" cy="4086225"/>
          </a:xfrm>
          <a:prstGeom prst="rect">
            <a:avLst/>
          </a:prstGeom>
        </p:spPr>
      </p:pic>
      <p:sp>
        <p:nvSpPr>
          <p:cNvPr id="20" name="Textplatzhalter 3">
            <a:extLst>
              <a:ext uri="{FF2B5EF4-FFF2-40B4-BE49-F238E27FC236}">
                <a16:creationId xmlns:a16="http://schemas.microsoft.com/office/drawing/2014/main" id="{5EE302E1-16C6-1DA5-EF61-6B1893399C60}"/>
              </a:ext>
            </a:extLst>
          </p:cNvPr>
          <p:cNvSpPr txBox="1">
            <a:spLocks/>
          </p:cNvSpPr>
          <p:nvPr/>
        </p:nvSpPr>
        <p:spPr>
          <a:xfrm>
            <a:off x="985842" y="5244570"/>
            <a:ext cx="7610296"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600" dirty="0">
                <a:solidFill>
                  <a:schemeClr val="tx1">
                    <a:lumMod val="75000"/>
                    <a:lumOff val="25000"/>
                  </a:schemeClr>
                </a:solidFill>
                <a:latin typeface="Avenir Next LT Pro" panose="020B0504020202020204" pitchFamily="34" charset="0"/>
              </a:rPr>
              <a:t>Research Integrity</a:t>
            </a:r>
            <a:endParaRPr lang="pt-BR" sz="1600" dirty="0">
              <a:solidFill>
                <a:schemeClr val="tx1">
                  <a:lumMod val="75000"/>
                  <a:lumOff val="25000"/>
                </a:schemeClr>
              </a:solidFill>
              <a:latin typeface="Avenir Next LT Pro" panose="020B0504020202020204" pitchFamily="34" charset="0"/>
            </a:endParaRPr>
          </a:p>
        </p:txBody>
      </p:sp>
    </p:spTree>
    <p:extLst>
      <p:ext uri="{BB962C8B-B14F-4D97-AF65-F5344CB8AC3E}">
        <p14:creationId xmlns:p14="http://schemas.microsoft.com/office/powerpoint/2010/main" val="148473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0-#ppt_w/2"/>
                                          </p:val>
                                        </p:tav>
                                        <p:tav tm="100000">
                                          <p:val>
                                            <p:strVal val="#ppt_x"/>
                                          </p:val>
                                        </p:tav>
                                      </p:tavLst>
                                    </p:anim>
                                    <p:anim calcmode="lin" valueType="num">
                                      <p:cBhvr additive="base">
                                        <p:cTn id="1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0-#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0-#ppt_w/2"/>
                                          </p:val>
                                        </p:tav>
                                        <p:tav tm="100000">
                                          <p:val>
                                            <p:strVal val="#ppt_x"/>
                                          </p:val>
                                        </p:tav>
                                      </p:tavLst>
                                    </p:anim>
                                    <p:anim calcmode="lin" valueType="num">
                                      <p:cBhvr additive="base">
                                        <p:cTn id="3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0-#ppt_w/2"/>
                                          </p:val>
                                        </p:tav>
                                        <p:tav tm="100000">
                                          <p:val>
                                            <p:strVal val="#ppt_x"/>
                                          </p:val>
                                        </p:tav>
                                      </p:tavLst>
                                    </p:anim>
                                    <p:anim calcmode="lin" valueType="num">
                                      <p:cBhvr additive="base">
                                        <p:cTn id="3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10" grpId="0"/>
      <p:bldP spid="12" grpId="0"/>
      <p:bldP spid="15"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131013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796" y="335307"/>
            <a:ext cx="974721" cy="946151"/>
          </a:xfrm>
          <a:prstGeom prst="rect">
            <a:avLst/>
          </a:prstGeom>
        </p:spPr>
      </p:pic>
      <p:sp>
        <p:nvSpPr>
          <p:cNvPr id="2" name="Title 3">
            <a:extLst>
              <a:ext uri="{FF2B5EF4-FFF2-40B4-BE49-F238E27FC236}">
                <a16:creationId xmlns:a16="http://schemas.microsoft.com/office/drawing/2014/main" id="{3838641B-2F18-BDBC-B0B1-0264B30C253F}"/>
              </a:ext>
            </a:extLst>
          </p:cNvPr>
          <p:cNvSpPr txBox="1">
            <a:spLocks/>
          </p:cNvSpPr>
          <p:nvPr/>
        </p:nvSpPr>
        <p:spPr>
          <a:xfrm>
            <a:off x="451777" y="58134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a:solidFill>
                  <a:schemeClr val="tx1">
                    <a:lumMod val="75000"/>
                    <a:lumOff val="25000"/>
                  </a:schemeClr>
                </a:solidFill>
                <a:latin typeface="Avenir Next LT Pro" panose="020B0504020202020204" pitchFamily="34" charset="0"/>
              </a:rPr>
              <a:t>Como </a:t>
            </a:r>
            <a:r>
              <a:rPr lang="en-US" sz="2400" b="1" dirty="0" err="1">
                <a:solidFill>
                  <a:schemeClr val="tx1">
                    <a:lumMod val="75000"/>
                    <a:lumOff val="25000"/>
                  </a:schemeClr>
                </a:solidFill>
                <a:latin typeface="Avenir Next LT Pro" panose="020B0504020202020204" pitchFamily="34" charset="0"/>
              </a:rPr>
              <a:t>Obtenho</a:t>
            </a:r>
            <a:r>
              <a:rPr lang="en-US" sz="2400" b="1" dirty="0">
                <a:solidFill>
                  <a:schemeClr val="tx1">
                    <a:lumMod val="75000"/>
                    <a:lumOff val="25000"/>
                  </a:schemeClr>
                </a:solidFill>
                <a:latin typeface="Avenir Next LT Pro" panose="020B0504020202020204" pitchFamily="34" charset="0"/>
              </a:rPr>
              <a:t> meu ORCID ID?</a:t>
            </a:r>
            <a:endParaRPr lang="pt-BR" sz="2400" b="1" dirty="0">
              <a:solidFill>
                <a:schemeClr val="tx1">
                  <a:lumMod val="75000"/>
                  <a:lumOff val="25000"/>
                </a:schemeClr>
              </a:solidFill>
              <a:latin typeface="Avenir Next LT Pro" panose="020B0504020202020204" pitchFamily="34" charset="0"/>
            </a:endParaRPr>
          </a:p>
        </p:txBody>
      </p:sp>
      <p:pic>
        <p:nvPicPr>
          <p:cNvPr id="15" name="Imagem 14">
            <a:extLst>
              <a:ext uri="{FF2B5EF4-FFF2-40B4-BE49-F238E27FC236}">
                <a16:creationId xmlns:a16="http://schemas.microsoft.com/office/drawing/2014/main" id="{44623ED8-5F4D-C8C8-4E0F-F00615CF6690}"/>
              </a:ext>
            </a:extLst>
          </p:cNvPr>
          <p:cNvPicPr>
            <a:picLocks noChangeAspect="1"/>
          </p:cNvPicPr>
          <p:nvPr/>
        </p:nvPicPr>
        <p:blipFill>
          <a:blip r:embed="rId4"/>
          <a:stretch>
            <a:fillRect/>
          </a:stretch>
        </p:blipFill>
        <p:spPr>
          <a:xfrm>
            <a:off x="451777" y="1819954"/>
            <a:ext cx="9601200" cy="4456697"/>
          </a:xfrm>
          <a:prstGeom prst="rect">
            <a:avLst/>
          </a:prstGeom>
          <a:ln w="6350">
            <a:solidFill>
              <a:schemeClr val="bg1">
                <a:lumMod val="75000"/>
              </a:schemeClr>
            </a:solidFill>
          </a:ln>
        </p:spPr>
      </p:pic>
    </p:spTree>
    <p:extLst>
      <p:ext uri="{BB962C8B-B14F-4D97-AF65-F5344CB8AC3E}">
        <p14:creationId xmlns:p14="http://schemas.microsoft.com/office/powerpoint/2010/main" val="15864353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131013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796" y="335307"/>
            <a:ext cx="974721" cy="946151"/>
          </a:xfrm>
          <a:prstGeom prst="rect">
            <a:avLst/>
          </a:prstGeom>
        </p:spPr>
      </p:pic>
      <p:sp>
        <p:nvSpPr>
          <p:cNvPr id="2" name="Title 3">
            <a:extLst>
              <a:ext uri="{FF2B5EF4-FFF2-40B4-BE49-F238E27FC236}">
                <a16:creationId xmlns:a16="http://schemas.microsoft.com/office/drawing/2014/main" id="{3838641B-2F18-BDBC-B0B1-0264B30C253F}"/>
              </a:ext>
            </a:extLst>
          </p:cNvPr>
          <p:cNvSpPr txBox="1">
            <a:spLocks/>
          </p:cNvSpPr>
          <p:nvPr/>
        </p:nvSpPr>
        <p:spPr>
          <a:xfrm>
            <a:off x="451777" y="58134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err="1">
                <a:solidFill>
                  <a:schemeClr val="tx1">
                    <a:lumMod val="75000"/>
                    <a:lumOff val="25000"/>
                  </a:schemeClr>
                </a:solidFill>
                <a:latin typeface="Avenir Next LT Pro" panose="020B0504020202020204" pitchFamily="34" charset="0"/>
              </a:rPr>
              <a:t>Cadastre</a:t>
            </a:r>
            <a:r>
              <a:rPr lang="en-US" sz="2400" b="1" dirty="0">
                <a:solidFill>
                  <a:schemeClr val="tx1">
                    <a:lumMod val="75000"/>
                    <a:lumOff val="25000"/>
                  </a:schemeClr>
                </a:solidFill>
                <a:latin typeface="Avenir Next LT Pro" panose="020B0504020202020204" pitchFamily="34" charset="0"/>
              </a:rPr>
              <a:t>-se </a:t>
            </a:r>
            <a:r>
              <a:rPr lang="en-US" sz="2400" b="1" dirty="0" err="1">
                <a:solidFill>
                  <a:schemeClr val="tx1">
                    <a:lumMod val="75000"/>
                    <a:lumOff val="25000"/>
                  </a:schemeClr>
                </a:solidFill>
                <a:latin typeface="Avenir Next LT Pro" panose="020B0504020202020204" pitchFamily="34" charset="0"/>
              </a:rPr>
              <a:t>Diretamente</a:t>
            </a:r>
            <a:r>
              <a:rPr lang="en-US" sz="2400" b="1" dirty="0">
                <a:solidFill>
                  <a:schemeClr val="tx1">
                    <a:lumMod val="75000"/>
                    <a:lumOff val="25000"/>
                  </a:schemeClr>
                </a:solidFill>
                <a:latin typeface="Avenir Next LT Pro" panose="020B0504020202020204" pitchFamily="34" charset="0"/>
              </a:rPr>
              <a:t> </a:t>
            </a:r>
            <a:r>
              <a:rPr lang="en-US" sz="2400" b="1" dirty="0" err="1">
                <a:solidFill>
                  <a:schemeClr val="tx1">
                    <a:lumMod val="75000"/>
                    <a:lumOff val="25000"/>
                  </a:schemeClr>
                </a:solidFill>
                <a:latin typeface="Avenir Next LT Pro" panose="020B0504020202020204" pitchFamily="34" charset="0"/>
              </a:rPr>
              <a:t>ou</a:t>
            </a:r>
            <a:r>
              <a:rPr lang="en-US" sz="2400" b="1" dirty="0">
                <a:solidFill>
                  <a:schemeClr val="tx1">
                    <a:lumMod val="75000"/>
                    <a:lumOff val="25000"/>
                  </a:schemeClr>
                </a:solidFill>
                <a:latin typeface="Avenir Next LT Pro" panose="020B0504020202020204" pitchFamily="34" charset="0"/>
              </a:rPr>
              <a:t> via Link </a:t>
            </a:r>
            <a:r>
              <a:rPr lang="en-US" sz="2400" b="1" dirty="0" err="1">
                <a:solidFill>
                  <a:schemeClr val="tx1">
                    <a:lumMod val="75000"/>
                    <a:lumOff val="25000"/>
                  </a:schemeClr>
                </a:solidFill>
                <a:latin typeface="Avenir Next LT Pro" panose="020B0504020202020204" pitchFamily="34" charset="0"/>
              </a:rPr>
              <a:t>Institucional</a:t>
            </a:r>
            <a:endParaRPr lang="pt-BR" sz="2400" b="1" dirty="0">
              <a:solidFill>
                <a:schemeClr val="tx1">
                  <a:lumMod val="75000"/>
                  <a:lumOff val="25000"/>
                </a:schemeClr>
              </a:solidFill>
              <a:latin typeface="Avenir Next LT Pro" panose="020B0504020202020204" pitchFamily="34" charset="0"/>
            </a:endParaRPr>
          </a:p>
        </p:txBody>
      </p:sp>
      <p:pic>
        <p:nvPicPr>
          <p:cNvPr id="6" name="Imagem 5">
            <a:extLst>
              <a:ext uri="{FF2B5EF4-FFF2-40B4-BE49-F238E27FC236}">
                <a16:creationId xmlns:a16="http://schemas.microsoft.com/office/drawing/2014/main" id="{8F17E8DB-4A0D-F50B-9575-D5CF95639573}"/>
              </a:ext>
            </a:extLst>
          </p:cNvPr>
          <p:cNvPicPr>
            <a:picLocks noChangeAspect="1"/>
          </p:cNvPicPr>
          <p:nvPr/>
        </p:nvPicPr>
        <p:blipFill>
          <a:blip r:embed="rId4"/>
          <a:stretch>
            <a:fillRect/>
          </a:stretch>
        </p:blipFill>
        <p:spPr>
          <a:xfrm>
            <a:off x="840397" y="1505385"/>
            <a:ext cx="3400133" cy="4999405"/>
          </a:xfrm>
          <a:prstGeom prst="rect">
            <a:avLst/>
          </a:prstGeom>
          <a:ln w="6350">
            <a:solidFill>
              <a:schemeClr val="bg1">
                <a:lumMod val="75000"/>
              </a:schemeClr>
            </a:solidFill>
          </a:ln>
        </p:spPr>
      </p:pic>
      <p:pic>
        <p:nvPicPr>
          <p:cNvPr id="8" name="Imagem 7">
            <a:extLst>
              <a:ext uri="{FF2B5EF4-FFF2-40B4-BE49-F238E27FC236}">
                <a16:creationId xmlns:a16="http://schemas.microsoft.com/office/drawing/2014/main" id="{E1F925D5-F6A9-62E8-0116-8BBCAAC04E3A}"/>
              </a:ext>
            </a:extLst>
          </p:cNvPr>
          <p:cNvPicPr>
            <a:picLocks noChangeAspect="1"/>
          </p:cNvPicPr>
          <p:nvPr/>
        </p:nvPicPr>
        <p:blipFill>
          <a:blip r:embed="rId5"/>
          <a:stretch>
            <a:fillRect/>
          </a:stretch>
        </p:blipFill>
        <p:spPr>
          <a:xfrm>
            <a:off x="6600454" y="2414414"/>
            <a:ext cx="4495800" cy="3181350"/>
          </a:xfrm>
          <a:prstGeom prst="rect">
            <a:avLst/>
          </a:prstGeom>
          <a:ln w="6350">
            <a:solidFill>
              <a:schemeClr val="bg1">
                <a:lumMod val="75000"/>
              </a:schemeClr>
            </a:solidFill>
          </a:ln>
        </p:spPr>
      </p:pic>
      <p:sp>
        <p:nvSpPr>
          <p:cNvPr id="9" name="Title 3">
            <a:extLst>
              <a:ext uri="{FF2B5EF4-FFF2-40B4-BE49-F238E27FC236}">
                <a16:creationId xmlns:a16="http://schemas.microsoft.com/office/drawing/2014/main" id="{7139D80D-4B72-36A3-5004-F196ACD28510}"/>
              </a:ext>
            </a:extLst>
          </p:cNvPr>
          <p:cNvSpPr txBox="1">
            <a:spLocks/>
          </p:cNvSpPr>
          <p:nvPr/>
        </p:nvSpPr>
        <p:spPr>
          <a:xfrm>
            <a:off x="5304734" y="3683017"/>
            <a:ext cx="687413"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a:solidFill>
                  <a:schemeClr val="tx1">
                    <a:lumMod val="75000"/>
                    <a:lumOff val="25000"/>
                  </a:schemeClr>
                </a:solidFill>
                <a:latin typeface="Avenir Next LT Pro" panose="020B0504020202020204" pitchFamily="34" charset="0"/>
              </a:rPr>
              <a:t>OU</a:t>
            </a:r>
            <a:endParaRPr lang="pt-BR" sz="2400" b="1" dirty="0">
              <a:solidFill>
                <a:schemeClr val="tx1">
                  <a:lumMod val="75000"/>
                  <a:lumOff val="25000"/>
                </a:schemeClr>
              </a:solidFill>
              <a:latin typeface="Avenir Next LT Pro" panose="020B0504020202020204" pitchFamily="34" charset="0"/>
            </a:endParaRPr>
          </a:p>
        </p:txBody>
      </p:sp>
    </p:spTree>
    <p:extLst>
      <p:ext uri="{BB962C8B-B14F-4D97-AF65-F5344CB8AC3E}">
        <p14:creationId xmlns:p14="http://schemas.microsoft.com/office/powerpoint/2010/main" val="228990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124155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796" y="335307"/>
            <a:ext cx="974721" cy="946151"/>
          </a:xfrm>
          <a:prstGeom prst="rect">
            <a:avLst/>
          </a:prstGeom>
        </p:spPr>
      </p:pic>
      <p:sp>
        <p:nvSpPr>
          <p:cNvPr id="2" name="Title 3">
            <a:extLst>
              <a:ext uri="{FF2B5EF4-FFF2-40B4-BE49-F238E27FC236}">
                <a16:creationId xmlns:a16="http://schemas.microsoft.com/office/drawing/2014/main" id="{3838641B-2F18-BDBC-B0B1-0264B30C253F}"/>
              </a:ext>
            </a:extLst>
          </p:cNvPr>
          <p:cNvSpPr txBox="1">
            <a:spLocks/>
          </p:cNvSpPr>
          <p:nvPr/>
        </p:nvSpPr>
        <p:spPr>
          <a:xfrm>
            <a:off x="451777" y="58134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a:solidFill>
                  <a:schemeClr val="tx1">
                    <a:lumMod val="75000"/>
                    <a:lumOff val="25000"/>
                  </a:schemeClr>
                </a:solidFill>
                <a:latin typeface="Avenir Next LT Pro" panose="020B0504020202020204" pitchFamily="34" charset="0"/>
              </a:rPr>
              <a:t>Configure </a:t>
            </a:r>
            <a:r>
              <a:rPr lang="en-US" sz="2400" b="1" dirty="0" err="1">
                <a:solidFill>
                  <a:schemeClr val="tx1">
                    <a:lumMod val="75000"/>
                    <a:lumOff val="25000"/>
                  </a:schemeClr>
                </a:solidFill>
                <a:latin typeface="Avenir Next LT Pro" panose="020B0504020202020204" pitchFamily="34" charset="0"/>
              </a:rPr>
              <a:t>suas</a:t>
            </a:r>
            <a:r>
              <a:rPr lang="en-US" sz="2400" b="1" dirty="0">
                <a:solidFill>
                  <a:schemeClr val="tx1">
                    <a:lumMod val="75000"/>
                    <a:lumOff val="25000"/>
                  </a:schemeClr>
                </a:solidFill>
                <a:latin typeface="Avenir Next LT Pro" panose="020B0504020202020204" pitchFamily="34" charset="0"/>
              </a:rPr>
              <a:t> </a:t>
            </a:r>
            <a:r>
              <a:rPr lang="en-US" sz="2400" b="1" dirty="0" err="1">
                <a:solidFill>
                  <a:schemeClr val="tx1">
                    <a:lumMod val="75000"/>
                    <a:lumOff val="25000"/>
                  </a:schemeClr>
                </a:solidFill>
                <a:latin typeface="Avenir Next LT Pro" panose="020B0504020202020204" pitchFamily="34" charset="0"/>
              </a:rPr>
              <a:t>Preferências</a:t>
            </a:r>
            <a:r>
              <a:rPr lang="en-US" sz="2400" b="1" dirty="0">
                <a:solidFill>
                  <a:schemeClr val="tx1">
                    <a:lumMod val="75000"/>
                    <a:lumOff val="25000"/>
                  </a:schemeClr>
                </a:solidFill>
                <a:latin typeface="Avenir Next LT Pro" panose="020B0504020202020204" pitchFamily="34" charset="0"/>
              </a:rPr>
              <a:t> (</a:t>
            </a:r>
            <a:r>
              <a:rPr lang="en-US" sz="2400" b="1" dirty="0" err="1">
                <a:solidFill>
                  <a:schemeClr val="tx1">
                    <a:lumMod val="75000"/>
                    <a:lumOff val="25000"/>
                  </a:schemeClr>
                </a:solidFill>
                <a:latin typeface="Avenir Next LT Pro" panose="020B0504020202020204" pitchFamily="34" charset="0"/>
              </a:rPr>
              <a:t>Visibilidade</a:t>
            </a:r>
            <a:r>
              <a:rPr lang="en-US" sz="2400" b="1" dirty="0">
                <a:solidFill>
                  <a:schemeClr val="tx1">
                    <a:lumMod val="75000"/>
                    <a:lumOff val="25000"/>
                  </a:schemeClr>
                </a:solidFill>
                <a:latin typeface="Avenir Next LT Pro" panose="020B0504020202020204" pitchFamily="34" charset="0"/>
              </a:rPr>
              <a:t> &amp; </a:t>
            </a:r>
            <a:r>
              <a:rPr lang="en-US" sz="2400" b="1" dirty="0" err="1">
                <a:solidFill>
                  <a:schemeClr val="tx1">
                    <a:lumMod val="75000"/>
                    <a:lumOff val="25000"/>
                  </a:schemeClr>
                </a:solidFill>
                <a:latin typeface="Avenir Next LT Pro" panose="020B0504020202020204" pitchFamily="34" charset="0"/>
              </a:rPr>
              <a:t>Conexões</a:t>
            </a:r>
            <a:r>
              <a:rPr lang="en-US" sz="2400" b="1" dirty="0">
                <a:solidFill>
                  <a:schemeClr val="tx1">
                    <a:lumMod val="75000"/>
                    <a:lumOff val="25000"/>
                  </a:schemeClr>
                </a:solidFill>
                <a:latin typeface="Avenir Next LT Pro" panose="020B0504020202020204" pitchFamily="34" charset="0"/>
              </a:rPr>
              <a:t>)</a:t>
            </a:r>
            <a:endParaRPr lang="pt-BR" sz="2400" b="1" dirty="0">
              <a:solidFill>
                <a:schemeClr val="tx1">
                  <a:lumMod val="75000"/>
                  <a:lumOff val="25000"/>
                </a:schemeClr>
              </a:solidFill>
              <a:latin typeface="Avenir Next LT Pro" panose="020B0504020202020204" pitchFamily="34" charset="0"/>
            </a:endParaRPr>
          </a:p>
        </p:txBody>
      </p:sp>
      <p:pic>
        <p:nvPicPr>
          <p:cNvPr id="7" name="Imagem 6">
            <a:extLst>
              <a:ext uri="{FF2B5EF4-FFF2-40B4-BE49-F238E27FC236}">
                <a16:creationId xmlns:a16="http://schemas.microsoft.com/office/drawing/2014/main" id="{4AF74F93-B84D-790A-0932-20FB4B093B15}"/>
              </a:ext>
            </a:extLst>
          </p:cNvPr>
          <p:cNvPicPr>
            <a:picLocks noChangeAspect="1"/>
          </p:cNvPicPr>
          <p:nvPr/>
        </p:nvPicPr>
        <p:blipFill>
          <a:blip r:embed="rId4"/>
          <a:stretch>
            <a:fillRect/>
          </a:stretch>
        </p:blipFill>
        <p:spPr>
          <a:xfrm>
            <a:off x="5933959" y="1623060"/>
            <a:ext cx="6115457" cy="5001840"/>
          </a:xfrm>
          <a:prstGeom prst="rect">
            <a:avLst/>
          </a:prstGeom>
        </p:spPr>
      </p:pic>
      <p:pic>
        <p:nvPicPr>
          <p:cNvPr id="13" name="Imagem 12">
            <a:extLst>
              <a:ext uri="{FF2B5EF4-FFF2-40B4-BE49-F238E27FC236}">
                <a16:creationId xmlns:a16="http://schemas.microsoft.com/office/drawing/2014/main" id="{5CAAAD79-5A0E-C351-FECE-1C9C15E17CBB}"/>
              </a:ext>
            </a:extLst>
          </p:cNvPr>
          <p:cNvPicPr>
            <a:picLocks noChangeAspect="1"/>
          </p:cNvPicPr>
          <p:nvPr/>
        </p:nvPicPr>
        <p:blipFill>
          <a:blip r:embed="rId5"/>
          <a:stretch>
            <a:fillRect/>
          </a:stretch>
        </p:blipFill>
        <p:spPr>
          <a:xfrm>
            <a:off x="302896" y="1593871"/>
            <a:ext cx="5454774" cy="3464518"/>
          </a:xfrm>
          <a:prstGeom prst="rect">
            <a:avLst/>
          </a:prstGeom>
        </p:spPr>
      </p:pic>
    </p:spTree>
    <p:extLst>
      <p:ext uri="{BB962C8B-B14F-4D97-AF65-F5344CB8AC3E}">
        <p14:creationId xmlns:p14="http://schemas.microsoft.com/office/powerpoint/2010/main" val="2654772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101295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796" y="95277"/>
            <a:ext cx="974721" cy="946151"/>
          </a:xfrm>
          <a:prstGeom prst="rect">
            <a:avLst/>
          </a:prstGeom>
        </p:spPr>
      </p:pic>
      <p:sp>
        <p:nvSpPr>
          <p:cNvPr id="2" name="Title 3">
            <a:extLst>
              <a:ext uri="{FF2B5EF4-FFF2-40B4-BE49-F238E27FC236}">
                <a16:creationId xmlns:a16="http://schemas.microsoft.com/office/drawing/2014/main" id="{3838641B-2F18-BDBC-B0B1-0264B30C253F}"/>
              </a:ext>
            </a:extLst>
          </p:cNvPr>
          <p:cNvSpPr txBox="1">
            <a:spLocks/>
          </p:cNvSpPr>
          <p:nvPr/>
        </p:nvSpPr>
        <p:spPr>
          <a:xfrm>
            <a:off x="451777" y="34131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err="1">
                <a:solidFill>
                  <a:schemeClr val="tx1">
                    <a:lumMod val="75000"/>
                    <a:lumOff val="25000"/>
                  </a:schemeClr>
                </a:solidFill>
                <a:latin typeface="Avenir Next LT Pro" panose="020B0504020202020204" pitchFamily="34" charset="0"/>
              </a:rPr>
              <a:t>Faça</a:t>
            </a:r>
            <a:r>
              <a:rPr lang="en-US" sz="2400" b="1" dirty="0">
                <a:solidFill>
                  <a:schemeClr val="tx1">
                    <a:lumMod val="75000"/>
                    <a:lumOff val="25000"/>
                  </a:schemeClr>
                </a:solidFill>
                <a:latin typeface="Avenir Next LT Pro" panose="020B0504020202020204" pitchFamily="34" charset="0"/>
              </a:rPr>
              <a:t> o </a:t>
            </a:r>
            <a:r>
              <a:rPr lang="en-US" sz="2400" b="1" dirty="0" err="1">
                <a:solidFill>
                  <a:schemeClr val="tx1">
                    <a:lumMod val="75000"/>
                    <a:lumOff val="25000"/>
                  </a:schemeClr>
                </a:solidFill>
                <a:latin typeface="Avenir Next LT Pro" panose="020B0504020202020204" pitchFamily="34" charset="0"/>
              </a:rPr>
              <a:t>seu</a:t>
            </a:r>
            <a:r>
              <a:rPr lang="en-US" sz="2400" b="1" dirty="0">
                <a:solidFill>
                  <a:schemeClr val="tx1">
                    <a:lumMod val="75000"/>
                    <a:lumOff val="25000"/>
                  </a:schemeClr>
                </a:solidFill>
                <a:latin typeface="Avenir Next LT Pro" panose="020B0504020202020204" pitchFamily="34" charset="0"/>
              </a:rPr>
              <a:t> SEO !</a:t>
            </a:r>
            <a:endParaRPr lang="pt-BR" sz="2400" b="1" dirty="0">
              <a:solidFill>
                <a:schemeClr val="tx1">
                  <a:lumMod val="75000"/>
                  <a:lumOff val="25000"/>
                </a:schemeClr>
              </a:solidFill>
              <a:latin typeface="Avenir Next LT Pro" panose="020B0504020202020204" pitchFamily="34" charset="0"/>
            </a:endParaRPr>
          </a:p>
        </p:txBody>
      </p:sp>
      <p:pic>
        <p:nvPicPr>
          <p:cNvPr id="10" name="Imagem 9">
            <a:extLst>
              <a:ext uri="{FF2B5EF4-FFF2-40B4-BE49-F238E27FC236}">
                <a16:creationId xmlns:a16="http://schemas.microsoft.com/office/drawing/2014/main" id="{5B4E03EF-3CC2-DA9E-8F37-41BFE8D7D016}"/>
              </a:ext>
            </a:extLst>
          </p:cNvPr>
          <p:cNvPicPr>
            <a:picLocks noChangeAspect="1"/>
          </p:cNvPicPr>
          <p:nvPr/>
        </p:nvPicPr>
        <p:blipFill>
          <a:blip r:embed="rId4"/>
          <a:stretch>
            <a:fillRect/>
          </a:stretch>
        </p:blipFill>
        <p:spPr>
          <a:xfrm>
            <a:off x="451777" y="1182052"/>
            <a:ext cx="9334500" cy="5133975"/>
          </a:xfrm>
          <a:prstGeom prst="rect">
            <a:avLst/>
          </a:prstGeom>
        </p:spPr>
      </p:pic>
      <p:sp>
        <p:nvSpPr>
          <p:cNvPr id="11" name="Retângulo 10">
            <a:extLst>
              <a:ext uri="{FF2B5EF4-FFF2-40B4-BE49-F238E27FC236}">
                <a16:creationId xmlns:a16="http://schemas.microsoft.com/office/drawing/2014/main" id="{347D28D5-543D-ADC5-030B-8D382A02D9E4}"/>
              </a:ext>
            </a:extLst>
          </p:cNvPr>
          <p:cNvSpPr/>
          <p:nvPr/>
        </p:nvSpPr>
        <p:spPr>
          <a:xfrm>
            <a:off x="451777" y="2449832"/>
            <a:ext cx="2279993" cy="3985258"/>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
        <p:nvSpPr>
          <p:cNvPr id="12" name="Retângulo 11">
            <a:extLst>
              <a:ext uri="{FF2B5EF4-FFF2-40B4-BE49-F238E27FC236}">
                <a16:creationId xmlns:a16="http://schemas.microsoft.com/office/drawing/2014/main" id="{7172E62A-CAC8-F2AA-D4A2-938FA2DCD2CF}"/>
              </a:ext>
            </a:extLst>
          </p:cNvPr>
          <p:cNvSpPr/>
          <p:nvPr/>
        </p:nvSpPr>
        <p:spPr>
          <a:xfrm>
            <a:off x="2766644" y="2449831"/>
            <a:ext cx="7166026" cy="1653540"/>
          </a:xfrm>
          <a:prstGeom prst="rect">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419"/>
          </a:p>
        </p:txBody>
      </p:sp>
    </p:spTree>
    <p:extLst>
      <p:ext uri="{BB962C8B-B14F-4D97-AF65-F5344CB8AC3E}">
        <p14:creationId xmlns:p14="http://schemas.microsoft.com/office/powerpoint/2010/main" val="41601641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131013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796" y="335307"/>
            <a:ext cx="974721" cy="946151"/>
          </a:xfrm>
          <a:prstGeom prst="rect">
            <a:avLst/>
          </a:prstGeom>
        </p:spPr>
      </p:pic>
      <p:sp>
        <p:nvSpPr>
          <p:cNvPr id="2" name="Title 3">
            <a:extLst>
              <a:ext uri="{FF2B5EF4-FFF2-40B4-BE49-F238E27FC236}">
                <a16:creationId xmlns:a16="http://schemas.microsoft.com/office/drawing/2014/main" id="{3838641B-2F18-BDBC-B0B1-0264B30C253F}"/>
              </a:ext>
            </a:extLst>
          </p:cNvPr>
          <p:cNvSpPr txBox="1">
            <a:spLocks/>
          </p:cNvSpPr>
          <p:nvPr/>
        </p:nvSpPr>
        <p:spPr>
          <a:xfrm>
            <a:off x="451777" y="58134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a:solidFill>
                  <a:schemeClr val="tx1">
                    <a:lumMod val="75000"/>
                    <a:lumOff val="25000"/>
                  </a:schemeClr>
                </a:solidFill>
                <a:latin typeface="Avenir Next LT Pro" panose="020B0504020202020204" pitchFamily="34" charset="0"/>
              </a:rPr>
              <a:t>Devo </a:t>
            </a:r>
            <a:r>
              <a:rPr lang="en-US" sz="2400" b="1" dirty="0" err="1">
                <a:solidFill>
                  <a:schemeClr val="tx1">
                    <a:lumMod val="75000"/>
                    <a:lumOff val="25000"/>
                  </a:schemeClr>
                </a:solidFill>
                <a:latin typeface="Avenir Next LT Pro" panose="020B0504020202020204" pitchFamily="34" charset="0"/>
              </a:rPr>
              <a:t>Incluir</a:t>
            </a:r>
            <a:r>
              <a:rPr lang="en-US" sz="2400" b="1" dirty="0">
                <a:solidFill>
                  <a:schemeClr val="tx1">
                    <a:lumMod val="75000"/>
                    <a:lumOff val="25000"/>
                  </a:schemeClr>
                </a:solidFill>
                <a:latin typeface="Avenir Next LT Pro" panose="020B0504020202020204" pitchFamily="34" charset="0"/>
              </a:rPr>
              <a:t> ORCID no Lattes?</a:t>
            </a:r>
            <a:endParaRPr lang="pt-BR" sz="2400" b="1" dirty="0">
              <a:solidFill>
                <a:schemeClr val="tx1">
                  <a:lumMod val="75000"/>
                  <a:lumOff val="25000"/>
                </a:schemeClr>
              </a:solidFill>
              <a:latin typeface="Avenir Next LT Pro" panose="020B0504020202020204" pitchFamily="34" charset="0"/>
            </a:endParaRPr>
          </a:p>
        </p:txBody>
      </p:sp>
      <p:sp>
        <p:nvSpPr>
          <p:cNvPr id="5" name="Textplatzhalter 3">
            <a:extLst>
              <a:ext uri="{FF2B5EF4-FFF2-40B4-BE49-F238E27FC236}">
                <a16:creationId xmlns:a16="http://schemas.microsoft.com/office/drawing/2014/main" id="{E75C4F39-6807-C89D-BF6B-F13CBCD50792}"/>
              </a:ext>
            </a:extLst>
          </p:cNvPr>
          <p:cNvSpPr txBox="1">
            <a:spLocks/>
          </p:cNvSpPr>
          <p:nvPr/>
        </p:nvSpPr>
        <p:spPr>
          <a:xfrm>
            <a:off x="451777" y="1669444"/>
            <a:ext cx="11297200" cy="4491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000" b="1" dirty="0">
                <a:solidFill>
                  <a:schemeClr val="tx1">
                    <a:lumMod val="75000"/>
                    <a:lumOff val="25000"/>
                  </a:schemeClr>
                </a:solidFill>
                <a:latin typeface="Avenir Next LT Pro" panose="020B0504020202020204" pitchFamily="34" charset="0"/>
              </a:rPr>
              <a:t>Sim! </a:t>
            </a:r>
            <a:r>
              <a:rPr lang="en-US" sz="2000" b="1" dirty="0" err="1">
                <a:solidFill>
                  <a:schemeClr val="tx1">
                    <a:lumMod val="75000"/>
                    <a:lumOff val="25000"/>
                  </a:schemeClr>
                </a:solidFill>
                <a:latin typeface="Avenir Next LT Pro" panose="020B0504020202020204" pitchFamily="34" charset="0"/>
              </a:rPr>
              <a:t>Definitivamente</a:t>
            </a:r>
            <a:endParaRPr lang="pt-BR" sz="1600" dirty="0">
              <a:solidFill>
                <a:schemeClr val="tx1">
                  <a:lumMod val="75000"/>
                  <a:lumOff val="25000"/>
                </a:schemeClr>
              </a:solidFill>
              <a:latin typeface="Avenir Next LT Pro" panose="020B0504020202020204" pitchFamily="34" charset="0"/>
            </a:endParaRPr>
          </a:p>
        </p:txBody>
      </p:sp>
      <p:pic>
        <p:nvPicPr>
          <p:cNvPr id="8" name="Imagem 7" descr="Ícone&#10;&#10;Descrição gerada automaticamente com confiança média">
            <a:extLst>
              <a:ext uri="{FF2B5EF4-FFF2-40B4-BE49-F238E27FC236}">
                <a16:creationId xmlns:a16="http://schemas.microsoft.com/office/drawing/2014/main" id="{11FA9412-C234-9A0F-A924-82EB63D419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6667" y="3367662"/>
            <a:ext cx="3242310" cy="3242310"/>
          </a:xfrm>
          <a:prstGeom prst="rect">
            <a:avLst/>
          </a:prstGeom>
        </p:spPr>
      </p:pic>
      <p:pic>
        <p:nvPicPr>
          <p:cNvPr id="10" name="Imagem 9">
            <a:extLst>
              <a:ext uri="{FF2B5EF4-FFF2-40B4-BE49-F238E27FC236}">
                <a16:creationId xmlns:a16="http://schemas.microsoft.com/office/drawing/2014/main" id="{CA2C6448-DFEA-76C2-2F32-8135A867AEC1}"/>
              </a:ext>
            </a:extLst>
          </p:cNvPr>
          <p:cNvPicPr>
            <a:picLocks noChangeAspect="1"/>
          </p:cNvPicPr>
          <p:nvPr/>
        </p:nvPicPr>
        <p:blipFill>
          <a:blip r:embed="rId5"/>
          <a:stretch>
            <a:fillRect/>
          </a:stretch>
        </p:blipFill>
        <p:spPr>
          <a:xfrm>
            <a:off x="614172" y="2666591"/>
            <a:ext cx="6346698" cy="3969995"/>
          </a:xfrm>
          <a:prstGeom prst="rect">
            <a:avLst/>
          </a:prstGeom>
          <a:ln w="15875">
            <a:solidFill>
              <a:schemeClr val="bg1">
                <a:lumMod val="75000"/>
              </a:schemeClr>
            </a:solidFill>
          </a:ln>
        </p:spPr>
      </p:pic>
      <p:sp>
        <p:nvSpPr>
          <p:cNvPr id="11" name="Textplatzhalter 3">
            <a:extLst>
              <a:ext uri="{FF2B5EF4-FFF2-40B4-BE49-F238E27FC236}">
                <a16:creationId xmlns:a16="http://schemas.microsoft.com/office/drawing/2014/main" id="{7C2EB54C-5505-FC29-D47F-50EB4DF2CBEB}"/>
              </a:ext>
            </a:extLst>
          </p:cNvPr>
          <p:cNvSpPr txBox="1">
            <a:spLocks/>
          </p:cNvSpPr>
          <p:nvPr/>
        </p:nvSpPr>
        <p:spPr>
          <a:xfrm>
            <a:off x="451777" y="2118615"/>
            <a:ext cx="11297200" cy="5479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1600" dirty="0" err="1">
                <a:solidFill>
                  <a:schemeClr val="tx1">
                    <a:lumMod val="75000"/>
                    <a:lumOff val="25000"/>
                  </a:schemeClr>
                </a:solidFill>
                <a:latin typeface="Avenir Next LT Pro" panose="020B0504020202020204" pitchFamily="34" charset="0"/>
              </a:rPr>
              <a:t>Há</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projetos</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em</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desenvolvimento</a:t>
            </a:r>
            <a:r>
              <a:rPr lang="en-US" sz="1600" dirty="0">
                <a:solidFill>
                  <a:schemeClr val="tx1">
                    <a:lumMod val="75000"/>
                    <a:lumOff val="25000"/>
                  </a:schemeClr>
                </a:solidFill>
                <a:latin typeface="Avenir Next LT Pro" panose="020B0504020202020204" pitchFamily="34" charset="0"/>
              </a:rPr>
              <a:t> para </a:t>
            </a:r>
            <a:r>
              <a:rPr lang="en-US" sz="1600" dirty="0" err="1">
                <a:solidFill>
                  <a:schemeClr val="tx1">
                    <a:lumMod val="75000"/>
                    <a:lumOff val="25000"/>
                  </a:schemeClr>
                </a:solidFill>
                <a:latin typeface="Avenir Next LT Pro" panose="020B0504020202020204" pitchFamily="34" charset="0"/>
              </a:rPr>
              <a:t>maior</a:t>
            </a:r>
            <a:r>
              <a:rPr lang="en-US" sz="1600" dirty="0">
                <a:solidFill>
                  <a:schemeClr val="tx1">
                    <a:lumMod val="75000"/>
                    <a:lumOff val="25000"/>
                  </a:schemeClr>
                </a:solidFill>
                <a:latin typeface="Avenir Next LT Pro" panose="020B0504020202020204" pitchFamily="34" charset="0"/>
              </a:rPr>
              <a:t> </a:t>
            </a:r>
            <a:r>
              <a:rPr lang="en-US" sz="1600" dirty="0" err="1">
                <a:solidFill>
                  <a:schemeClr val="tx1">
                    <a:lumMod val="75000"/>
                    <a:lumOff val="25000"/>
                  </a:schemeClr>
                </a:solidFill>
                <a:latin typeface="Avenir Next LT Pro" panose="020B0504020202020204" pitchFamily="34" charset="0"/>
              </a:rPr>
              <a:t>Integração</a:t>
            </a:r>
            <a:r>
              <a:rPr lang="en-US" sz="1600" dirty="0">
                <a:solidFill>
                  <a:schemeClr val="tx1">
                    <a:lumMod val="75000"/>
                    <a:lumOff val="25000"/>
                  </a:schemeClr>
                </a:solidFill>
                <a:latin typeface="Avenir Next LT Pro" panose="020B0504020202020204" pitchFamily="34" charset="0"/>
              </a:rPr>
              <a:t> entre Lattes e ORCID.</a:t>
            </a:r>
            <a:endParaRPr lang="pt-BR" sz="1600" dirty="0">
              <a:solidFill>
                <a:schemeClr val="tx1">
                  <a:lumMod val="75000"/>
                  <a:lumOff val="25000"/>
                </a:schemeClr>
              </a:solidFill>
              <a:latin typeface="Avenir Next LT Pro" panose="020B0504020202020204" pitchFamily="34" charset="0"/>
            </a:endParaRPr>
          </a:p>
        </p:txBody>
      </p:sp>
    </p:spTree>
    <p:extLst>
      <p:ext uri="{BB962C8B-B14F-4D97-AF65-F5344CB8AC3E}">
        <p14:creationId xmlns:p14="http://schemas.microsoft.com/office/powerpoint/2010/main" val="169157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319167" y="5814329"/>
            <a:ext cx="5151200" cy="564800"/>
          </a:xfrm>
          <a:prstGeom prst="rect">
            <a:avLst/>
          </a:prstGeom>
        </p:spPr>
        <p:txBody>
          <a:bodyPr spcFirstLastPara="1" vert="horz" wrap="square" lIns="121900" tIns="121900" rIns="121900" bIns="121900" rtlCol="0" anchor="t" anchorCtr="0">
            <a:noAutofit/>
          </a:bodyPr>
          <a:lstStyle/>
          <a:p>
            <a:r>
              <a:rPr lang="en" dirty="0">
                <a:solidFill>
                  <a:srgbClr val="004B4E"/>
                </a:solidFill>
              </a:rPr>
              <a:t>Pesquisadores</a:t>
            </a:r>
            <a:endParaRPr dirty="0">
              <a:solidFill>
                <a:srgbClr val="004B4E"/>
              </a:solidFill>
            </a:endParaRPr>
          </a:p>
        </p:txBody>
      </p:sp>
      <p:pic>
        <p:nvPicPr>
          <p:cNvPr id="87" name="Google Shape;87;p15"/>
          <p:cNvPicPr preferRelativeResize="0"/>
          <p:nvPr/>
        </p:nvPicPr>
        <p:blipFill>
          <a:blip r:embed="rId3">
            <a:alphaModFix/>
          </a:blip>
          <a:stretch>
            <a:fillRect/>
          </a:stretch>
        </p:blipFill>
        <p:spPr>
          <a:xfrm>
            <a:off x="319183" y="1870821"/>
            <a:ext cx="6443565" cy="3624501"/>
          </a:xfrm>
          <a:prstGeom prst="rect">
            <a:avLst/>
          </a:prstGeom>
          <a:noFill/>
          <a:ln w="9525" cap="flat" cmpd="sng">
            <a:solidFill>
              <a:srgbClr val="085C77"/>
            </a:solidFill>
            <a:prstDash val="solid"/>
            <a:round/>
            <a:headEnd type="none" w="sm" len="sm"/>
            <a:tailEnd type="none" w="sm" len="sm"/>
          </a:ln>
          <a:effectLst>
            <a:outerShdw blurRad="57150" dist="47625" dir="2760000" algn="bl" rotWithShape="0">
              <a:schemeClr val="accent2">
                <a:alpha val="43000"/>
              </a:schemeClr>
            </a:outerShdw>
          </a:effectLst>
        </p:spPr>
      </p:pic>
      <p:graphicFrame>
        <p:nvGraphicFramePr>
          <p:cNvPr id="88" name="Google Shape;88;p15"/>
          <p:cNvGraphicFramePr/>
          <p:nvPr>
            <p:extLst>
              <p:ext uri="{D42A27DB-BD31-4B8C-83A1-F6EECF244321}">
                <p14:modId xmlns:p14="http://schemas.microsoft.com/office/powerpoint/2010/main" val="2174174015"/>
              </p:ext>
            </p:extLst>
          </p:nvPr>
        </p:nvGraphicFramePr>
        <p:xfrm>
          <a:off x="6985034" y="463774"/>
          <a:ext cx="4929900" cy="5865810"/>
        </p:xfrm>
        <a:graphic>
          <a:graphicData uri="http://schemas.openxmlformats.org/drawingml/2006/table">
            <a:tbl>
              <a:tblPr>
                <a:noFill/>
              </a:tblPr>
              <a:tblGrid>
                <a:gridCol w="1234700">
                  <a:extLst>
                    <a:ext uri="{9D8B030D-6E8A-4147-A177-3AD203B41FA5}">
                      <a16:colId xmlns:a16="http://schemas.microsoft.com/office/drawing/2014/main" val="20000"/>
                    </a:ext>
                  </a:extLst>
                </a:gridCol>
                <a:gridCol w="3695200">
                  <a:extLst>
                    <a:ext uri="{9D8B030D-6E8A-4147-A177-3AD203B41FA5}">
                      <a16:colId xmlns:a16="http://schemas.microsoft.com/office/drawing/2014/main" val="20001"/>
                    </a:ext>
                  </a:extLst>
                </a:gridCol>
              </a:tblGrid>
              <a:tr h="758573">
                <a:tc>
                  <a:txBody>
                    <a:bodyPr/>
                    <a:lstStyle/>
                    <a:p>
                      <a:pPr marL="0" lvl="0" indent="0" algn="l" rtl="0">
                        <a:spcBef>
                          <a:spcPts val="0"/>
                        </a:spcBef>
                        <a:spcAft>
                          <a:spcPts val="0"/>
                        </a:spcAft>
                        <a:buNone/>
                      </a:pPr>
                      <a:endParaRPr sz="2400"/>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pt-BR" sz="1000" b="1" dirty="0">
                          <a:solidFill>
                            <a:schemeClr val="accent1"/>
                          </a:solidFill>
                          <a:latin typeface="Open Sans"/>
                          <a:ea typeface="Open Sans"/>
                          <a:cs typeface="Open Sans"/>
                          <a:sym typeface="Open Sans"/>
                        </a:rPr>
                        <a:t>Exclusivamente seu. </a:t>
                      </a:r>
                      <a:r>
                        <a:rPr lang="pt-BR" sz="1000" b="0" dirty="0">
                          <a:solidFill>
                            <a:schemeClr val="accent1"/>
                          </a:solidFill>
                          <a:latin typeface="Open Sans"/>
                          <a:ea typeface="Open Sans"/>
                          <a:cs typeface="Open Sans"/>
                          <a:sym typeface="Open Sans"/>
                        </a:rPr>
                        <a:t>Distinga-se e reivindique crédito pelo seu trabalho enquanto controla o acesso aos seus dados, não importa quantas pessoas tenham o mesmo nome (ou semelhante).</a:t>
                      </a:r>
                      <a:endParaRPr sz="1000" b="0" dirty="0">
                        <a:latin typeface="Open Sans"/>
                        <a:ea typeface="Open Sans"/>
                        <a:cs typeface="Open Sans"/>
                        <a:sym typeface="Open Sans"/>
                      </a:endParaRPr>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extLst>
                  <a:ext uri="{0D108BD9-81ED-4DB2-BD59-A6C34878D82A}">
                    <a16:rowId xmlns:a16="http://schemas.microsoft.com/office/drawing/2014/main" val="10000"/>
                  </a:ext>
                </a:extLst>
              </a:tr>
              <a:tr h="788067">
                <a:tc>
                  <a:txBody>
                    <a:bodyPr/>
                    <a:lstStyle/>
                    <a:p>
                      <a:pPr marL="0" lvl="0" indent="0" algn="l" rtl="0">
                        <a:spcBef>
                          <a:spcPts val="0"/>
                        </a:spcBef>
                        <a:spcAft>
                          <a:spcPts val="0"/>
                        </a:spcAft>
                        <a:buNone/>
                      </a:pPr>
                      <a:endParaRPr sz="2400"/>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pt-BR" sz="900" b="1" dirty="0">
                          <a:solidFill>
                            <a:schemeClr val="accent6"/>
                          </a:solidFill>
                          <a:latin typeface="Open Sans"/>
                          <a:ea typeface="Open Sans"/>
                          <a:cs typeface="Open Sans"/>
                          <a:sym typeface="Open Sans"/>
                        </a:rPr>
                        <a:t>Flexibilidade de nomes. </a:t>
                      </a:r>
                      <a:r>
                        <a:rPr lang="pt-BR" sz="900" b="0" dirty="0">
                          <a:solidFill>
                            <a:schemeClr val="tx1"/>
                          </a:solidFill>
                          <a:latin typeface="Open Sans"/>
                          <a:ea typeface="Open Sans"/>
                          <a:cs typeface="Open Sans"/>
                          <a:sym typeface="Open Sans"/>
                        </a:rPr>
                        <a:t>ORCID ajuda a reduzir as consequências negativas das mudanças de nome para que você não fique mais limitado ao nome que usava quando iniciou sua carreira.</a:t>
                      </a:r>
                      <a:endParaRPr sz="900" b="0" dirty="0">
                        <a:solidFill>
                          <a:schemeClr val="tx1"/>
                        </a:solidFill>
                        <a:latin typeface="Open Sans"/>
                        <a:ea typeface="Open Sans"/>
                        <a:cs typeface="Open Sans"/>
                        <a:sym typeface="Open Sans"/>
                      </a:endParaRPr>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extLst>
                  <a:ext uri="{0D108BD9-81ED-4DB2-BD59-A6C34878D82A}">
                    <a16:rowId xmlns:a16="http://schemas.microsoft.com/office/drawing/2014/main" val="10001"/>
                  </a:ext>
                </a:extLst>
              </a:tr>
              <a:tr h="901833">
                <a:tc>
                  <a:txBody>
                    <a:bodyPr/>
                    <a:lstStyle/>
                    <a:p>
                      <a:pPr marL="0" lvl="0" indent="0" algn="l" rtl="0">
                        <a:spcBef>
                          <a:spcPts val="0"/>
                        </a:spcBef>
                        <a:spcAft>
                          <a:spcPts val="0"/>
                        </a:spcAft>
                        <a:buNone/>
                      </a:pPr>
                      <a:endParaRPr sz="2400"/>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pt-BR" sz="900" b="1" dirty="0">
                          <a:solidFill>
                            <a:schemeClr val="accent5"/>
                          </a:solidFill>
                          <a:latin typeface="Open Sans"/>
                          <a:ea typeface="Open Sans"/>
                          <a:cs typeface="Open Sans"/>
                          <a:sym typeface="Open Sans"/>
                        </a:rPr>
                        <a:t>Mais tempo para pesquisa. </a:t>
                      </a:r>
                      <a:r>
                        <a:rPr lang="pt-BR" sz="900" b="0" dirty="0">
                          <a:solidFill>
                            <a:schemeClr val="tx1"/>
                          </a:solidFill>
                          <a:latin typeface="Open Sans"/>
                          <a:ea typeface="Open Sans"/>
                          <a:cs typeface="Open Sans"/>
                          <a:sym typeface="Open Sans"/>
                        </a:rPr>
                        <a:t>Ao permitir que organizações confiáveis ​​adicionem suas informações de pesquisa ao seu registro ORCID, você pode gastar mais tempo conduzindo sua pesquisa e menos tempo gerenciando-a!</a:t>
                      </a:r>
                      <a:endParaRPr sz="900" b="0" dirty="0">
                        <a:solidFill>
                          <a:schemeClr val="tx1"/>
                        </a:solidFill>
                        <a:latin typeface="Open Sans"/>
                        <a:ea typeface="Open Sans"/>
                        <a:cs typeface="Open Sans"/>
                        <a:sym typeface="Open Sans"/>
                      </a:endParaRPr>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extLst>
                  <a:ext uri="{0D108BD9-81ED-4DB2-BD59-A6C34878D82A}">
                    <a16:rowId xmlns:a16="http://schemas.microsoft.com/office/drawing/2014/main" val="10002"/>
                  </a:ext>
                </a:extLst>
              </a:tr>
              <a:tr h="1051351">
                <a:tc>
                  <a:txBody>
                    <a:bodyPr/>
                    <a:lstStyle/>
                    <a:p>
                      <a:pPr marL="0" lvl="0" indent="0" algn="l" rtl="0">
                        <a:spcBef>
                          <a:spcPts val="0"/>
                        </a:spcBef>
                        <a:spcAft>
                          <a:spcPts val="0"/>
                        </a:spcAft>
                        <a:buNone/>
                      </a:pPr>
                      <a:endParaRPr sz="2400"/>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pt-BR" sz="900" b="1" dirty="0">
                          <a:solidFill>
                            <a:schemeClr val="accent4"/>
                          </a:solidFill>
                          <a:latin typeface="Open Sans"/>
                          <a:ea typeface="Open Sans"/>
                          <a:cs typeface="Open Sans"/>
                          <a:sym typeface="Open Sans"/>
                        </a:rPr>
                        <a:t>Controle sua visibilidade e descoberta. </a:t>
                      </a:r>
                      <a:r>
                        <a:rPr lang="pt-BR" sz="900" b="0" dirty="0">
                          <a:solidFill>
                            <a:schemeClr val="tx1"/>
                          </a:solidFill>
                          <a:latin typeface="Open Sans"/>
                          <a:ea typeface="Open Sans"/>
                          <a:cs typeface="Open Sans"/>
                          <a:sym typeface="Open Sans"/>
                        </a:rPr>
                        <a:t>ORCID conecta todas as suas pesquisas, enquanto você controla a visibilidade de cada dado. Veja facilmente links para suas atividades de pesquisa em um só lugar: afiliações, financiamento, publicações e outras contribuições.</a:t>
                      </a:r>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extLst>
                  <a:ext uri="{0D108BD9-81ED-4DB2-BD59-A6C34878D82A}">
                    <a16:rowId xmlns:a16="http://schemas.microsoft.com/office/drawing/2014/main" val="10003"/>
                  </a:ext>
                </a:extLst>
              </a:tr>
              <a:tr h="1051351">
                <a:tc>
                  <a:txBody>
                    <a:bodyPr/>
                    <a:lstStyle/>
                    <a:p>
                      <a:pPr marL="0" lvl="0" indent="0" algn="l" rtl="0">
                        <a:spcBef>
                          <a:spcPts val="0"/>
                        </a:spcBef>
                        <a:spcAft>
                          <a:spcPts val="0"/>
                        </a:spcAft>
                        <a:buNone/>
                      </a:pPr>
                      <a:endParaRPr sz="2400"/>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pt-BR" sz="900" b="1" dirty="0">
                          <a:solidFill>
                            <a:schemeClr val="accent3"/>
                          </a:solidFill>
                          <a:latin typeface="Open Sans"/>
                          <a:ea typeface="Open Sans"/>
                          <a:cs typeface="Open Sans"/>
                          <a:sym typeface="Open Sans"/>
                        </a:rPr>
                        <a:t>Redução da carga administrativa. </a:t>
                      </a:r>
                      <a:r>
                        <a:rPr lang="pt-BR" sz="900" b="0" dirty="0">
                          <a:solidFill>
                            <a:schemeClr val="tx1"/>
                          </a:solidFill>
                          <a:latin typeface="Open Sans"/>
                          <a:ea typeface="Open Sans"/>
                          <a:cs typeface="Open Sans"/>
                          <a:sym typeface="Open Sans"/>
                        </a:rPr>
                        <a:t>Experimente maior facilidade, pois um número crescente de formulários de envio de manuscritos e pedidos de subsídios podem ser preenchidos automaticamente quando você faz login em seus sistemas com seu ORCID. Gaste menos tempo inserindo novamente seus dados!</a:t>
                      </a:r>
                      <a:endParaRPr sz="900" b="0" dirty="0">
                        <a:solidFill>
                          <a:schemeClr val="tx1"/>
                        </a:solidFill>
                        <a:latin typeface="Open Sans"/>
                        <a:ea typeface="Open Sans"/>
                        <a:cs typeface="Open Sans"/>
                        <a:sym typeface="Open Sans"/>
                      </a:endParaRPr>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extLst>
                  <a:ext uri="{0D108BD9-81ED-4DB2-BD59-A6C34878D82A}">
                    <a16:rowId xmlns:a16="http://schemas.microsoft.com/office/drawing/2014/main" val="10004"/>
                  </a:ext>
                </a:extLst>
              </a:tr>
              <a:tr h="933833">
                <a:tc>
                  <a:txBody>
                    <a:bodyPr/>
                    <a:lstStyle/>
                    <a:p>
                      <a:pPr marL="0" lvl="0" indent="0" algn="l" rtl="0">
                        <a:spcBef>
                          <a:spcPts val="0"/>
                        </a:spcBef>
                        <a:spcAft>
                          <a:spcPts val="0"/>
                        </a:spcAft>
                        <a:buNone/>
                      </a:pPr>
                      <a:endParaRPr sz="2400"/>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pt-BR" sz="1000" b="1" dirty="0">
                          <a:solidFill>
                            <a:srgbClr val="2E7F9F"/>
                          </a:solidFill>
                          <a:latin typeface="Open Sans"/>
                          <a:ea typeface="Open Sans"/>
                          <a:cs typeface="Open Sans"/>
                          <a:sym typeface="Open Sans"/>
                        </a:rPr>
                        <a:t>Dados de perfil portáteis. </a:t>
                      </a:r>
                      <a:r>
                        <a:rPr lang="pt-BR" sz="1000" b="0" dirty="0">
                          <a:solidFill>
                            <a:schemeClr val="tx1"/>
                          </a:solidFill>
                          <a:latin typeface="Open Sans"/>
                          <a:ea typeface="Open Sans"/>
                          <a:cs typeface="Open Sans"/>
                          <a:sym typeface="Open Sans"/>
                        </a:rPr>
                        <a:t>Compartilhe facilmente os dados do seu registro com um número crescente de financiamentos, publicações, repositórios de dados e outros fluxos de trabalho de pesquisa.</a:t>
                      </a:r>
                      <a:endParaRPr sz="1000" b="0" dirty="0">
                        <a:solidFill>
                          <a:schemeClr val="tx1"/>
                        </a:solidFill>
                        <a:latin typeface="Open Sans"/>
                        <a:ea typeface="Open Sans"/>
                        <a:cs typeface="Open Sans"/>
                        <a:sym typeface="Open Sans"/>
                      </a:endParaRPr>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89" name="Google Shape;89;p15"/>
          <p:cNvSpPr txBox="1"/>
          <p:nvPr/>
        </p:nvSpPr>
        <p:spPr>
          <a:xfrm>
            <a:off x="277066" y="64919"/>
            <a:ext cx="6443600" cy="1679907"/>
          </a:xfrm>
          <a:prstGeom prst="rect">
            <a:avLst/>
          </a:prstGeom>
          <a:noFill/>
          <a:ln>
            <a:noFill/>
          </a:ln>
        </p:spPr>
        <p:txBody>
          <a:bodyPr spcFirstLastPara="1" wrap="square" lIns="121900" tIns="121900" rIns="121900" bIns="121900" anchor="t" anchorCtr="0">
            <a:spAutoFit/>
          </a:bodyPr>
          <a:lstStyle/>
          <a:p>
            <a:pPr>
              <a:lnSpc>
                <a:spcPct val="115000"/>
              </a:lnSpc>
              <a:spcBef>
                <a:spcPts val="2400"/>
              </a:spcBef>
              <a:spcAft>
                <a:spcPts val="533"/>
              </a:spcAft>
            </a:pPr>
            <a:r>
              <a:rPr lang="pt-BR" sz="2000" b="1" dirty="0">
                <a:solidFill>
                  <a:srgbClr val="004B4E"/>
                </a:solidFill>
                <a:latin typeface="Open Sans"/>
                <a:ea typeface="Open Sans"/>
                <a:cs typeface="Open Sans"/>
                <a:sym typeface="Open Sans"/>
              </a:rPr>
              <a:t>Todas as suas informações de pesquisa acessíveis através de seu perfil exclusivo, para serem usadas onde você precisar.</a:t>
            </a:r>
            <a:endParaRPr sz="2000" dirty="0">
              <a:solidFill>
                <a:srgbClr val="004B4E"/>
              </a:solidFill>
              <a:latin typeface="Open Sans"/>
              <a:ea typeface="Open Sans"/>
              <a:cs typeface="Open Sans"/>
              <a:sym typeface="Open Sans"/>
            </a:endParaRPr>
          </a:p>
        </p:txBody>
      </p:sp>
      <p:pic>
        <p:nvPicPr>
          <p:cNvPr id="90" name="Google Shape;90;p15"/>
          <p:cNvPicPr preferRelativeResize="0"/>
          <p:nvPr/>
        </p:nvPicPr>
        <p:blipFill>
          <a:blip r:embed="rId4">
            <a:alphaModFix/>
          </a:blip>
          <a:stretch>
            <a:fillRect/>
          </a:stretch>
        </p:blipFill>
        <p:spPr>
          <a:xfrm>
            <a:off x="7255521" y="580600"/>
            <a:ext cx="727456" cy="635793"/>
          </a:xfrm>
          <a:prstGeom prst="rect">
            <a:avLst/>
          </a:prstGeom>
          <a:noFill/>
          <a:ln>
            <a:noFill/>
          </a:ln>
        </p:spPr>
      </p:pic>
      <p:pic>
        <p:nvPicPr>
          <p:cNvPr id="91" name="Google Shape;91;p15"/>
          <p:cNvPicPr preferRelativeResize="0"/>
          <p:nvPr/>
        </p:nvPicPr>
        <p:blipFill>
          <a:blip r:embed="rId5">
            <a:alphaModFix/>
          </a:blip>
          <a:stretch>
            <a:fillRect/>
          </a:stretch>
        </p:blipFill>
        <p:spPr>
          <a:xfrm>
            <a:off x="7239267" y="1472731"/>
            <a:ext cx="759968" cy="681351"/>
          </a:xfrm>
          <a:prstGeom prst="rect">
            <a:avLst/>
          </a:prstGeom>
          <a:noFill/>
          <a:ln>
            <a:noFill/>
          </a:ln>
        </p:spPr>
      </p:pic>
      <p:pic>
        <p:nvPicPr>
          <p:cNvPr id="92" name="Google Shape;92;p15"/>
          <p:cNvPicPr preferRelativeResize="0"/>
          <p:nvPr/>
        </p:nvPicPr>
        <p:blipFill>
          <a:blip r:embed="rId6">
            <a:alphaModFix/>
          </a:blip>
          <a:stretch>
            <a:fillRect/>
          </a:stretch>
        </p:blipFill>
        <p:spPr>
          <a:xfrm>
            <a:off x="7255517" y="2391452"/>
            <a:ext cx="727456" cy="635793"/>
          </a:xfrm>
          <a:prstGeom prst="rect">
            <a:avLst/>
          </a:prstGeom>
          <a:noFill/>
          <a:ln>
            <a:noFill/>
          </a:ln>
        </p:spPr>
      </p:pic>
      <p:pic>
        <p:nvPicPr>
          <p:cNvPr id="93" name="Google Shape;93;p15"/>
          <p:cNvPicPr preferRelativeResize="0"/>
          <p:nvPr/>
        </p:nvPicPr>
        <p:blipFill>
          <a:blip r:embed="rId7">
            <a:alphaModFix/>
          </a:blip>
          <a:stretch>
            <a:fillRect/>
          </a:stretch>
        </p:blipFill>
        <p:spPr>
          <a:xfrm>
            <a:off x="7255517" y="3326172"/>
            <a:ext cx="727456" cy="635793"/>
          </a:xfrm>
          <a:prstGeom prst="rect">
            <a:avLst/>
          </a:prstGeom>
          <a:noFill/>
          <a:ln>
            <a:noFill/>
          </a:ln>
        </p:spPr>
      </p:pic>
      <p:pic>
        <p:nvPicPr>
          <p:cNvPr id="94" name="Google Shape;94;p15"/>
          <p:cNvPicPr preferRelativeResize="0"/>
          <p:nvPr/>
        </p:nvPicPr>
        <p:blipFill>
          <a:blip r:embed="rId8">
            <a:alphaModFix/>
          </a:blip>
          <a:stretch>
            <a:fillRect/>
          </a:stretch>
        </p:blipFill>
        <p:spPr>
          <a:xfrm>
            <a:off x="7255517" y="4434402"/>
            <a:ext cx="727456" cy="635793"/>
          </a:xfrm>
          <a:prstGeom prst="rect">
            <a:avLst/>
          </a:prstGeom>
          <a:noFill/>
          <a:ln>
            <a:noFill/>
          </a:ln>
        </p:spPr>
      </p:pic>
      <p:pic>
        <p:nvPicPr>
          <p:cNvPr id="95" name="Google Shape;95;p15"/>
          <p:cNvPicPr preferRelativeResize="0"/>
          <p:nvPr/>
        </p:nvPicPr>
        <p:blipFill>
          <a:blip r:embed="rId9">
            <a:alphaModFix/>
          </a:blip>
          <a:stretch>
            <a:fillRect/>
          </a:stretch>
        </p:blipFill>
        <p:spPr>
          <a:xfrm>
            <a:off x="7255517" y="5496433"/>
            <a:ext cx="727456" cy="63579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Imagem 24">
            <a:extLst>
              <a:ext uri="{FF2B5EF4-FFF2-40B4-BE49-F238E27FC236}">
                <a16:creationId xmlns:a16="http://schemas.microsoft.com/office/drawing/2014/main" id="{1EC8C1E3-79B6-206A-70B4-FDF6266BE010}"/>
              </a:ext>
            </a:extLst>
          </p:cNvPr>
          <p:cNvPicPr>
            <a:picLocks noChangeAspect="1"/>
          </p:cNvPicPr>
          <p:nvPr/>
        </p:nvPicPr>
        <p:blipFill>
          <a:blip r:embed="rId3"/>
          <a:stretch>
            <a:fillRect/>
          </a:stretch>
        </p:blipFill>
        <p:spPr>
          <a:xfrm>
            <a:off x="394069" y="537834"/>
            <a:ext cx="6534150" cy="5867400"/>
          </a:xfrm>
          <a:prstGeom prst="rect">
            <a:avLst/>
          </a:prstGeom>
        </p:spPr>
      </p:pic>
      <p:pic>
        <p:nvPicPr>
          <p:cNvPr id="23" name="Imagem 22">
            <a:extLst>
              <a:ext uri="{FF2B5EF4-FFF2-40B4-BE49-F238E27FC236}">
                <a16:creationId xmlns:a16="http://schemas.microsoft.com/office/drawing/2014/main" id="{BE6824E0-0EE0-7ACF-DB93-7DE534361F24}"/>
              </a:ext>
            </a:extLst>
          </p:cNvPr>
          <p:cNvPicPr>
            <a:picLocks noChangeAspect="1"/>
          </p:cNvPicPr>
          <p:nvPr/>
        </p:nvPicPr>
        <p:blipFill>
          <a:blip r:embed="rId4"/>
          <a:stretch>
            <a:fillRect/>
          </a:stretch>
        </p:blipFill>
        <p:spPr>
          <a:xfrm>
            <a:off x="394069" y="537834"/>
            <a:ext cx="6534150" cy="5867400"/>
          </a:xfrm>
          <a:prstGeom prst="rect">
            <a:avLst/>
          </a:prstGeom>
        </p:spPr>
      </p:pic>
      <p:sp>
        <p:nvSpPr>
          <p:cNvPr id="2" name="CaixaDeTexto 1">
            <a:extLst>
              <a:ext uri="{FF2B5EF4-FFF2-40B4-BE49-F238E27FC236}">
                <a16:creationId xmlns:a16="http://schemas.microsoft.com/office/drawing/2014/main" id="{2CF247E8-CE7E-5C53-1FEE-6168C7810C48}"/>
              </a:ext>
            </a:extLst>
          </p:cNvPr>
          <p:cNvSpPr txBox="1"/>
          <p:nvPr/>
        </p:nvSpPr>
        <p:spPr>
          <a:xfrm>
            <a:off x="6928219" y="2996014"/>
            <a:ext cx="4606441" cy="36933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err="1">
                <a:latin typeface="Avenir Next LT Pro" panose="020B0504020202020204" pitchFamily="34" charset="0"/>
              </a:rPr>
              <a:t>Descoberta</a:t>
            </a:r>
            <a:r>
              <a:rPr lang="en-US" dirty="0">
                <a:latin typeface="Avenir Next LT Pro" panose="020B0504020202020204" pitchFamily="34" charset="0"/>
              </a:rPr>
              <a:t> e </a:t>
            </a:r>
            <a:r>
              <a:rPr lang="en-US" dirty="0" err="1">
                <a:latin typeface="Avenir Next LT Pro" panose="020B0504020202020204" pitchFamily="34" charset="0"/>
              </a:rPr>
              <a:t>Acesso</a:t>
            </a:r>
            <a:endParaRPr lang="en-US" dirty="0">
              <a:latin typeface="Avenir Next LT Pro" panose="020B0504020202020204" pitchFamily="34" charset="0"/>
            </a:endParaRPr>
          </a:p>
        </p:txBody>
      </p:sp>
      <p:sp>
        <p:nvSpPr>
          <p:cNvPr id="3" name="CaixaDeTexto 2">
            <a:extLst>
              <a:ext uri="{FF2B5EF4-FFF2-40B4-BE49-F238E27FC236}">
                <a16:creationId xmlns:a16="http://schemas.microsoft.com/office/drawing/2014/main" id="{1484E0C2-A133-C782-CA62-A29B2E028819}"/>
              </a:ext>
            </a:extLst>
          </p:cNvPr>
          <p:cNvSpPr txBox="1"/>
          <p:nvPr/>
        </p:nvSpPr>
        <p:spPr>
          <a:xfrm>
            <a:off x="6928219" y="3618008"/>
            <a:ext cx="4869712" cy="36933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err="1">
                <a:latin typeface="Avenir Next LT Pro" panose="020B0504020202020204" pitchFamily="34" charset="0"/>
              </a:rPr>
              <a:t>Preservação</a:t>
            </a:r>
            <a:r>
              <a:rPr lang="en-US" dirty="0">
                <a:latin typeface="Avenir Next LT Pro" panose="020B0504020202020204" pitchFamily="34" charset="0"/>
              </a:rPr>
              <a:t> Digital  e </a:t>
            </a:r>
            <a:r>
              <a:rPr lang="en-US" dirty="0" err="1">
                <a:latin typeface="Avenir Next LT Pro" panose="020B0504020202020204" pitchFamily="34" charset="0"/>
              </a:rPr>
              <a:t>Confiabilidade</a:t>
            </a:r>
            <a:endParaRPr lang="en-US" dirty="0">
              <a:latin typeface="Avenir Next LT Pro" panose="020B0504020202020204" pitchFamily="34" charset="0"/>
            </a:endParaRPr>
          </a:p>
        </p:txBody>
      </p:sp>
      <p:sp>
        <p:nvSpPr>
          <p:cNvPr id="4" name="CaixaDeTexto 3">
            <a:extLst>
              <a:ext uri="{FF2B5EF4-FFF2-40B4-BE49-F238E27FC236}">
                <a16:creationId xmlns:a16="http://schemas.microsoft.com/office/drawing/2014/main" id="{63B70E24-457C-F517-D716-EB24E2FC62BC}"/>
              </a:ext>
            </a:extLst>
          </p:cNvPr>
          <p:cNvSpPr txBox="1"/>
          <p:nvPr/>
        </p:nvSpPr>
        <p:spPr>
          <a:xfrm>
            <a:off x="6928219" y="4240002"/>
            <a:ext cx="4694576" cy="36933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err="1">
                <a:latin typeface="Avenir Next LT Pro" panose="020B0504020202020204" pitchFamily="34" charset="0"/>
              </a:rPr>
              <a:t>Registro</a:t>
            </a:r>
            <a:r>
              <a:rPr lang="en-US" dirty="0">
                <a:latin typeface="Avenir Next LT Pro" panose="020B0504020202020204" pitchFamily="34" charset="0"/>
              </a:rPr>
              <a:t> e </a:t>
            </a:r>
            <a:r>
              <a:rPr lang="en-US" dirty="0" err="1">
                <a:latin typeface="Avenir Next LT Pro" panose="020B0504020202020204" pitchFamily="34" charset="0"/>
              </a:rPr>
              <a:t>Trocas</a:t>
            </a:r>
            <a:r>
              <a:rPr lang="en-US" dirty="0">
                <a:latin typeface="Avenir Next LT Pro" panose="020B0504020202020204" pitchFamily="34" charset="0"/>
              </a:rPr>
              <a:t> de Info entre </a:t>
            </a:r>
            <a:r>
              <a:rPr lang="en-US" dirty="0" err="1">
                <a:latin typeface="Avenir Next LT Pro" panose="020B0504020202020204" pitchFamily="34" charset="0"/>
              </a:rPr>
              <a:t>Sistemas</a:t>
            </a:r>
            <a:endParaRPr lang="en-US" dirty="0">
              <a:latin typeface="Avenir Next LT Pro" panose="020B0504020202020204" pitchFamily="34" charset="0"/>
            </a:endParaRPr>
          </a:p>
        </p:txBody>
      </p:sp>
      <p:sp>
        <p:nvSpPr>
          <p:cNvPr id="6" name="CaixaDeTexto 5">
            <a:extLst>
              <a:ext uri="{FF2B5EF4-FFF2-40B4-BE49-F238E27FC236}">
                <a16:creationId xmlns:a16="http://schemas.microsoft.com/office/drawing/2014/main" id="{41AF4CAA-17B9-3346-4488-DCFD2C1ECCD1}"/>
              </a:ext>
            </a:extLst>
          </p:cNvPr>
          <p:cNvSpPr txBox="1"/>
          <p:nvPr/>
        </p:nvSpPr>
        <p:spPr>
          <a:xfrm>
            <a:off x="6928219" y="4861996"/>
            <a:ext cx="3460722" cy="36933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err="1">
                <a:latin typeface="Avenir Next LT Pro" panose="020B0504020202020204" pitchFamily="34" charset="0"/>
              </a:rPr>
              <a:t>Gestão</a:t>
            </a:r>
            <a:r>
              <a:rPr lang="en-US" dirty="0">
                <a:latin typeface="Avenir Next LT Pro" panose="020B0504020202020204" pitchFamily="34" charset="0"/>
              </a:rPr>
              <a:t> e </a:t>
            </a:r>
            <a:r>
              <a:rPr lang="en-US" dirty="0" err="1">
                <a:latin typeface="Avenir Next LT Pro" panose="020B0504020202020204" pitchFamily="34" charset="0"/>
              </a:rPr>
              <a:t>Análises</a:t>
            </a:r>
            <a:endParaRPr lang="en-US" dirty="0">
              <a:latin typeface="Avenir Next LT Pro" panose="020B0504020202020204" pitchFamily="34" charset="0"/>
            </a:endParaRPr>
          </a:p>
        </p:txBody>
      </p:sp>
      <p:sp>
        <p:nvSpPr>
          <p:cNvPr id="8" name="CaixaDeTexto 7">
            <a:extLst>
              <a:ext uri="{FF2B5EF4-FFF2-40B4-BE49-F238E27FC236}">
                <a16:creationId xmlns:a16="http://schemas.microsoft.com/office/drawing/2014/main" id="{B46960E3-8D1E-9817-08AE-6C114F22A4E6}"/>
              </a:ext>
            </a:extLst>
          </p:cNvPr>
          <p:cNvSpPr txBox="1"/>
          <p:nvPr/>
        </p:nvSpPr>
        <p:spPr>
          <a:xfrm>
            <a:off x="6928219" y="5483990"/>
            <a:ext cx="3460722" cy="36933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dirty="0" err="1">
                <a:latin typeface="Avenir Next LT Pro" panose="020B0504020202020204" pitchFamily="34" charset="0"/>
              </a:rPr>
              <a:t>Confiança</a:t>
            </a:r>
            <a:r>
              <a:rPr lang="en-US" dirty="0">
                <a:latin typeface="Avenir Next LT Pro" panose="020B0504020202020204" pitchFamily="34" charset="0"/>
              </a:rPr>
              <a:t> e </a:t>
            </a:r>
            <a:r>
              <a:rPr lang="en-US" dirty="0" err="1">
                <a:latin typeface="Avenir Next LT Pro" panose="020B0504020202020204" pitchFamily="34" charset="0"/>
              </a:rPr>
              <a:t>Transparência</a:t>
            </a:r>
            <a:endParaRPr lang="en-US" dirty="0">
              <a:latin typeface="Avenir Next LT Pro" panose="020B0504020202020204" pitchFamily="34" charset="0"/>
            </a:endParaRPr>
          </a:p>
        </p:txBody>
      </p:sp>
    </p:spTree>
    <p:extLst>
      <p:ext uri="{BB962C8B-B14F-4D97-AF65-F5344CB8AC3E}">
        <p14:creationId xmlns:p14="http://schemas.microsoft.com/office/powerpoint/2010/main" val="411557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99"/>
        <p:cNvGrpSpPr/>
        <p:nvPr/>
      </p:nvGrpSpPr>
      <p:grpSpPr>
        <a:xfrm>
          <a:off x="0" y="0"/>
          <a:ext cx="0" cy="0"/>
          <a:chOff x="0" y="0"/>
          <a:chExt cx="0" cy="0"/>
        </a:xfrm>
      </p:grpSpPr>
      <p:sp>
        <p:nvSpPr>
          <p:cNvPr id="100" name="Google Shape;100;p16"/>
          <p:cNvSpPr txBox="1">
            <a:spLocks noGrp="1"/>
          </p:cNvSpPr>
          <p:nvPr>
            <p:ph type="title"/>
          </p:nvPr>
        </p:nvSpPr>
        <p:spPr>
          <a:xfrm>
            <a:off x="337446" y="6075662"/>
            <a:ext cx="8520804" cy="564800"/>
          </a:xfrm>
          <a:prstGeom prst="rect">
            <a:avLst/>
          </a:prstGeom>
        </p:spPr>
        <p:txBody>
          <a:bodyPr spcFirstLastPara="1" vert="horz" wrap="square" lIns="121900" tIns="121900" rIns="121900" bIns="121900" rtlCol="0" anchor="t" anchorCtr="0">
            <a:noAutofit/>
          </a:bodyPr>
          <a:lstStyle/>
          <a:p>
            <a:r>
              <a:rPr lang="en" dirty="0">
                <a:solidFill>
                  <a:srgbClr val="004B4E"/>
                </a:solidFill>
              </a:rPr>
              <a:t>Universidades</a:t>
            </a:r>
            <a:endParaRPr dirty="0">
              <a:solidFill>
                <a:srgbClr val="004B4E"/>
              </a:solidFill>
            </a:endParaRPr>
          </a:p>
        </p:txBody>
      </p:sp>
      <p:graphicFrame>
        <p:nvGraphicFramePr>
          <p:cNvPr id="102" name="Google Shape;102;p16"/>
          <p:cNvGraphicFramePr/>
          <p:nvPr>
            <p:extLst>
              <p:ext uri="{D42A27DB-BD31-4B8C-83A1-F6EECF244321}">
                <p14:modId xmlns:p14="http://schemas.microsoft.com/office/powerpoint/2010/main" val="2314817575"/>
              </p:ext>
            </p:extLst>
          </p:nvPr>
        </p:nvGraphicFramePr>
        <p:xfrm>
          <a:off x="7129828" y="262533"/>
          <a:ext cx="4811433" cy="6363646"/>
        </p:xfrm>
        <a:graphic>
          <a:graphicData uri="http://schemas.openxmlformats.org/drawingml/2006/table">
            <a:tbl>
              <a:tblPr>
                <a:noFill/>
              </a:tblPr>
              <a:tblGrid>
                <a:gridCol w="1116233">
                  <a:extLst>
                    <a:ext uri="{9D8B030D-6E8A-4147-A177-3AD203B41FA5}">
                      <a16:colId xmlns:a16="http://schemas.microsoft.com/office/drawing/2014/main" val="20000"/>
                    </a:ext>
                  </a:extLst>
                </a:gridCol>
                <a:gridCol w="3695200">
                  <a:extLst>
                    <a:ext uri="{9D8B030D-6E8A-4147-A177-3AD203B41FA5}">
                      <a16:colId xmlns:a16="http://schemas.microsoft.com/office/drawing/2014/main" val="20001"/>
                    </a:ext>
                  </a:extLst>
                </a:gridCol>
              </a:tblGrid>
              <a:tr h="773829">
                <a:tc>
                  <a:txBody>
                    <a:bodyPr/>
                    <a:lstStyle/>
                    <a:p>
                      <a:pPr marL="0" lvl="0" indent="0" algn="l" rtl="0">
                        <a:spcBef>
                          <a:spcPts val="0"/>
                        </a:spcBef>
                        <a:spcAft>
                          <a:spcPts val="0"/>
                        </a:spcAft>
                        <a:buNone/>
                      </a:pPr>
                      <a:endParaRPr sz="2400"/>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pt-BR" sz="1000" b="1" dirty="0">
                          <a:solidFill>
                            <a:schemeClr val="accent1"/>
                          </a:solidFill>
                          <a:latin typeface="Open Sans"/>
                          <a:ea typeface="Open Sans"/>
                          <a:cs typeface="Open Sans"/>
                          <a:sym typeface="Open Sans"/>
                        </a:rPr>
                        <a:t>Desambiguação de nomes. </a:t>
                      </a:r>
                      <a:r>
                        <a:rPr lang="pt-BR" sz="1000" b="0" dirty="0">
                          <a:solidFill>
                            <a:srgbClr val="004B4E"/>
                          </a:solidFill>
                          <a:latin typeface="Open Sans"/>
                          <a:ea typeface="Open Sans"/>
                          <a:cs typeface="Open Sans"/>
                          <a:sym typeface="Open Sans"/>
                        </a:rPr>
                        <a:t>Tenha certeza de que identificou corretamente as contribuições de seus pesquisadores, independentemente da popularidade ou variabilidade de seus nomes.</a:t>
                      </a:r>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extLst>
                  <a:ext uri="{0D108BD9-81ED-4DB2-BD59-A6C34878D82A}">
                    <a16:rowId xmlns:a16="http://schemas.microsoft.com/office/drawing/2014/main" val="10000"/>
                  </a:ext>
                </a:extLst>
              </a:tr>
              <a:tr h="788067">
                <a:tc>
                  <a:txBody>
                    <a:bodyPr/>
                    <a:lstStyle/>
                    <a:p>
                      <a:pPr marL="0" lvl="0" indent="0" algn="l" rtl="0">
                        <a:spcBef>
                          <a:spcPts val="0"/>
                        </a:spcBef>
                        <a:spcAft>
                          <a:spcPts val="0"/>
                        </a:spcAft>
                        <a:buNone/>
                      </a:pPr>
                      <a:endParaRPr sz="2400"/>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pt-BR" sz="1000" b="1" dirty="0">
                          <a:solidFill>
                            <a:schemeClr val="accent6"/>
                          </a:solidFill>
                          <a:latin typeface="Open Sans"/>
                          <a:ea typeface="Open Sans"/>
                          <a:cs typeface="Open Sans"/>
                          <a:sym typeface="Open Sans"/>
                        </a:rPr>
                        <a:t>Melhores conexões de pesquisa. </a:t>
                      </a:r>
                      <a:r>
                        <a:rPr lang="pt-BR" sz="1000" b="0" dirty="0">
                          <a:solidFill>
                            <a:srgbClr val="004B4E"/>
                          </a:solidFill>
                          <a:latin typeface="Open Sans"/>
                          <a:ea typeface="Open Sans"/>
                          <a:cs typeface="Open Sans"/>
                          <a:sym typeface="Open Sans"/>
                        </a:rPr>
                        <a:t>Acompanhe a carreira de seus pesquisadores mesmo depois que eles deixarem sua instituição. Acompanhe melhor os colaboradores e colegas de outras instituições.</a:t>
                      </a:r>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extLst>
                  <a:ext uri="{0D108BD9-81ED-4DB2-BD59-A6C34878D82A}">
                    <a16:rowId xmlns:a16="http://schemas.microsoft.com/office/drawing/2014/main" val="10001"/>
                  </a:ext>
                </a:extLst>
              </a:tr>
              <a:tr h="933833">
                <a:tc>
                  <a:txBody>
                    <a:bodyPr/>
                    <a:lstStyle/>
                    <a:p>
                      <a:pPr marL="0" lvl="0" indent="0" algn="l" rtl="0">
                        <a:spcBef>
                          <a:spcPts val="0"/>
                        </a:spcBef>
                        <a:spcAft>
                          <a:spcPts val="0"/>
                        </a:spcAft>
                        <a:buNone/>
                      </a:pPr>
                      <a:endParaRPr sz="2400"/>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pt-BR" sz="1000" b="1" dirty="0">
                          <a:solidFill>
                            <a:schemeClr val="accent5"/>
                          </a:solidFill>
                          <a:latin typeface="Open Sans"/>
                          <a:ea typeface="Open Sans"/>
                          <a:cs typeface="Open Sans"/>
                          <a:sym typeface="Open Sans"/>
                        </a:rPr>
                        <a:t>Reduzir custos. </a:t>
                      </a:r>
                      <a:r>
                        <a:rPr lang="pt-BR" sz="1000" b="0" dirty="0">
                          <a:solidFill>
                            <a:srgbClr val="004B4E"/>
                          </a:solidFill>
                          <a:latin typeface="Open Sans"/>
                          <a:ea typeface="Open Sans"/>
                          <a:cs typeface="Open Sans"/>
                          <a:sym typeface="Open Sans"/>
                        </a:rPr>
                        <a:t>Reduza os custos necessários para rastrear a pesquisa proveniente de sua instituição, acessando automaticamente publicações confiáveis ​​e dados de financiamento dos registros ORCID de seus pesquisadores.</a:t>
                      </a:r>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extLst>
                  <a:ext uri="{0D108BD9-81ED-4DB2-BD59-A6C34878D82A}">
                    <a16:rowId xmlns:a16="http://schemas.microsoft.com/office/drawing/2014/main" val="10002"/>
                  </a:ext>
                </a:extLst>
              </a:tr>
              <a:tr h="1109093">
                <a:tc>
                  <a:txBody>
                    <a:bodyPr/>
                    <a:lstStyle/>
                    <a:p>
                      <a:pPr marL="0" lvl="0" indent="0" algn="l" rtl="0">
                        <a:spcBef>
                          <a:spcPts val="0"/>
                        </a:spcBef>
                        <a:spcAft>
                          <a:spcPts val="0"/>
                        </a:spcAft>
                        <a:buNone/>
                      </a:pPr>
                      <a:endParaRPr sz="2400"/>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pt-BR" sz="1000" b="1" dirty="0">
                          <a:solidFill>
                            <a:schemeClr val="accent4"/>
                          </a:solidFill>
                          <a:latin typeface="Open Sans"/>
                          <a:ea typeface="Open Sans"/>
                          <a:cs typeface="Open Sans"/>
                          <a:sym typeface="Open Sans"/>
                        </a:rPr>
                        <a:t>Melhor visibilidade dos resultados. </a:t>
                      </a:r>
                      <a:r>
                        <a:rPr lang="pt-BR" sz="1000" b="0" dirty="0">
                          <a:solidFill>
                            <a:srgbClr val="004B4E"/>
                          </a:solidFill>
                          <a:latin typeface="Open Sans"/>
                          <a:ea typeface="Open Sans"/>
                          <a:cs typeface="Open Sans"/>
                          <a:sym typeface="Open Sans"/>
                        </a:rPr>
                        <a:t>Melhore a visibilidade dos resultados de seus pesquisadores e garanta que eles obtenham o reconhecimento que merecem, escrevendo automaticamente dados de afiliação confiáveis ​​e confiáveis ​​por meio da integração com o registro ORCID.</a:t>
                      </a:r>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extLst>
                  <a:ext uri="{0D108BD9-81ED-4DB2-BD59-A6C34878D82A}">
                    <a16:rowId xmlns:a16="http://schemas.microsoft.com/office/drawing/2014/main" val="10003"/>
                  </a:ext>
                </a:extLst>
              </a:tr>
              <a:tr h="1051351">
                <a:tc>
                  <a:txBody>
                    <a:bodyPr/>
                    <a:lstStyle/>
                    <a:p>
                      <a:pPr marL="0" lvl="0" indent="0" algn="l" rtl="0">
                        <a:spcBef>
                          <a:spcPts val="0"/>
                        </a:spcBef>
                        <a:spcAft>
                          <a:spcPts val="0"/>
                        </a:spcAft>
                        <a:buNone/>
                      </a:pPr>
                      <a:endParaRPr sz="2400"/>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pt-BR" sz="900" b="1" dirty="0">
                          <a:solidFill>
                            <a:schemeClr val="accent3"/>
                          </a:solidFill>
                          <a:latin typeface="Open Sans"/>
                          <a:ea typeface="Open Sans"/>
                          <a:cs typeface="Open Sans"/>
                          <a:sym typeface="Open Sans"/>
                        </a:rPr>
                        <a:t>Redução da carga administrativa.</a:t>
                      </a:r>
                      <a:r>
                        <a:rPr lang="pt-BR" sz="900" b="0" dirty="0">
                          <a:solidFill>
                            <a:srgbClr val="004B4E"/>
                          </a:solidFill>
                          <a:latin typeface="Open Sans"/>
                          <a:ea typeface="Open Sans"/>
                          <a:cs typeface="Open Sans"/>
                          <a:sym typeface="Open Sans"/>
                        </a:rPr>
                        <a:t> Aumente a eficiência e a qualidade em processos críticos, como exercícios de avaliação. Evite o tempo gasto reinserindo dados durante o envio, revisão e geração de relatórios. Quando seus pesquisadores têm mais tempo para dedicar à pesquisa, você economiza dinheiro!</a:t>
                      </a:r>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extLst>
                  <a:ext uri="{0D108BD9-81ED-4DB2-BD59-A6C34878D82A}">
                    <a16:rowId xmlns:a16="http://schemas.microsoft.com/office/drawing/2014/main" val="10004"/>
                  </a:ext>
                </a:extLst>
              </a:tr>
              <a:tr h="1051351">
                <a:tc>
                  <a:txBody>
                    <a:bodyPr/>
                    <a:lstStyle/>
                    <a:p>
                      <a:pPr marL="0" lvl="0" indent="0" algn="l" rtl="0">
                        <a:spcBef>
                          <a:spcPts val="0"/>
                        </a:spcBef>
                        <a:spcAft>
                          <a:spcPts val="0"/>
                        </a:spcAft>
                        <a:buNone/>
                      </a:pPr>
                      <a:endParaRPr sz="2400"/>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pt-BR" sz="900" b="1" dirty="0">
                          <a:solidFill>
                            <a:srgbClr val="085C77"/>
                          </a:solidFill>
                          <a:latin typeface="Open Sans"/>
                          <a:ea typeface="Open Sans"/>
                          <a:cs typeface="Open Sans"/>
                          <a:sym typeface="Open Sans"/>
                        </a:rPr>
                        <a:t>Infraestrutura interligada. </a:t>
                      </a:r>
                      <a:r>
                        <a:rPr lang="pt-BR" sz="900" b="0" dirty="0">
                          <a:solidFill>
                            <a:srgbClr val="004B4E"/>
                          </a:solidFill>
                          <a:latin typeface="Open Sans"/>
                          <a:ea typeface="Open Sans"/>
                          <a:cs typeface="Open Sans"/>
                          <a:sym typeface="Open Sans"/>
                        </a:rPr>
                        <a:t>O registro ORCID é um centro aberto e interconectado de dados de perfil. Ao integrar-se ao ORCID, você pode contribuir com dados de afiliação e ampliar o alcance de seus sistemas. Compartilhar dados com ORCID pode ajudá-lo a evitar ficar preso a sistemas proprietários e caros.</a:t>
                      </a:r>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103" name="Google Shape;103;p16"/>
          <p:cNvPicPr preferRelativeResize="0"/>
          <p:nvPr/>
        </p:nvPicPr>
        <p:blipFill>
          <a:blip r:embed="rId3">
            <a:alphaModFix/>
          </a:blip>
          <a:stretch>
            <a:fillRect/>
          </a:stretch>
        </p:blipFill>
        <p:spPr>
          <a:xfrm>
            <a:off x="7334500" y="390786"/>
            <a:ext cx="727456" cy="635793"/>
          </a:xfrm>
          <a:prstGeom prst="rect">
            <a:avLst/>
          </a:prstGeom>
          <a:noFill/>
          <a:ln>
            <a:noFill/>
          </a:ln>
        </p:spPr>
      </p:pic>
      <p:pic>
        <p:nvPicPr>
          <p:cNvPr id="104" name="Google Shape;104;p16"/>
          <p:cNvPicPr preferRelativeResize="0"/>
          <p:nvPr/>
        </p:nvPicPr>
        <p:blipFill>
          <a:blip r:embed="rId4">
            <a:alphaModFix/>
          </a:blip>
          <a:stretch>
            <a:fillRect/>
          </a:stretch>
        </p:blipFill>
        <p:spPr>
          <a:xfrm>
            <a:off x="7318245" y="1340067"/>
            <a:ext cx="759968" cy="681351"/>
          </a:xfrm>
          <a:prstGeom prst="rect">
            <a:avLst/>
          </a:prstGeom>
          <a:noFill/>
          <a:ln>
            <a:noFill/>
          </a:ln>
        </p:spPr>
      </p:pic>
      <p:pic>
        <p:nvPicPr>
          <p:cNvPr id="105" name="Google Shape;105;p16"/>
          <p:cNvPicPr preferRelativeResize="0"/>
          <p:nvPr/>
        </p:nvPicPr>
        <p:blipFill>
          <a:blip r:embed="rId5">
            <a:alphaModFix/>
          </a:blip>
          <a:stretch>
            <a:fillRect/>
          </a:stretch>
        </p:blipFill>
        <p:spPr>
          <a:xfrm>
            <a:off x="7334496" y="3528445"/>
            <a:ext cx="727456" cy="635793"/>
          </a:xfrm>
          <a:prstGeom prst="rect">
            <a:avLst/>
          </a:prstGeom>
          <a:noFill/>
          <a:ln>
            <a:noFill/>
          </a:ln>
        </p:spPr>
      </p:pic>
      <p:pic>
        <p:nvPicPr>
          <p:cNvPr id="106" name="Google Shape;106;p16"/>
          <p:cNvPicPr preferRelativeResize="0"/>
          <p:nvPr/>
        </p:nvPicPr>
        <p:blipFill>
          <a:blip r:embed="rId6">
            <a:alphaModFix/>
          </a:blip>
          <a:stretch>
            <a:fillRect/>
          </a:stretch>
        </p:blipFill>
        <p:spPr>
          <a:xfrm>
            <a:off x="7334496" y="4792198"/>
            <a:ext cx="727456" cy="635793"/>
          </a:xfrm>
          <a:prstGeom prst="rect">
            <a:avLst/>
          </a:prstGeom>
          <a:noFill/>
          <a:ln>
            <a:noFill/>
          </a:ln>
        </p:spPr>
      </p:pic>
      <p:pic>
        <p:nvPicPr>
          <p:cNvPr id="107" name="Google Shape;107;p16"/>
          <p:cNvPicPr preferRelativeResize="0"/>
          <p:nvPr/>
        </p:nvPicPr>
        <p:blipFill>
          <a:blip r:embed="rId7">
            <a:alphaModFix/>
          </a:blip>
          <a:stretch>
            <a:fillRect/>
          </a:stretch>
        </p:blipFill>
        <p:spPr>
          <a:xfrm>
            <a:off x="7334496" y="5722269"/>
            <a:ext cx="727456" cy="635793"/>
          </a:xfrm>
          <a:prstGeom prst="rect">
            <a:avLst/>
          </a:prstGeom>
          <a:noFill/>
          <a:ln>
            <a:noFill/>
          </a:ln>
        </p:spPr>
      </p:pic>
      <p:sp>
        <p:nvSpPr>
          <p:cNvPr id="108" name="Google Shape;108;p16"/>
          <p:cNvSpPr txBox="1"/>
          <p:nvPr/>
        </p:nvSpPr>
        <p:spPr>
          <a:xfrm>
            <a:off x="306008" y="128383"/>
            <a:ext cx="6443600" cy="1679907"/>
          </a:xfrm>
          <a:prstGeom prst="rect">
            <a:avLst/>
          </a:prstGeom>
          <a:noFill/>
          <a:ln>
            <a:noFill/>
          </a:ln>
        </p:spPr>
        <p:txBody>
          <a:bodyPr spcFirstLastPara="1" wrap="square" lIns="121900" tIns="121900" rIns="121900" bIns="121900" anchor="t" anchorCtr="0">
            <a:spAutoFit/>
          </a:bodyPr>
          <a:lstStyle/>
          <a:p>
            <a:pPr>
              <a:lnSpc>
                <a:spcPct val="115000"/>
              </a:lnSpc>
              <a:spcBef>
                <a:spcPts val="2400"/>
              </a:spcBef>
              <a:spcAft>
                <a:spcPts val="533"/>
              </a:spcAft>
            </a:pPr>
            <a:r>
              <a:rPr lang="pt-BR" sz="2000" b="1" dirty="0">
                <a:solidFill>
                  <a:srgbClr val="004B4E"/>
                </a:solidFill>
                <a:latin typeface="Open Sans"/>
                <a:ea typeface="Open Sans"/>
                <a:cs typeface="Open Sans"/>
                <a:sym typeface="Open Sans"/>
              </a:rPr>
              <a:t>Mantenha-se atualizado com as pesquisas feitas por seus autores e, ao mesmo tempo, facilite a vida deles.</a:t>
            </a:r>
          </a:p>
        </p:txBody>
      </p:sp>
      <p:pic>
        <p:nvPicPr>
          <p:cNvPr id="109" name="Google Shape;109;p16"/>
          <p:cNvPicPr preferRelativeResize="0"/>
          <p:nvPr/>
        </p:nvPicPr>
        <p:blipFill>
          <a:blip r:embed="rId8">
            <a:alphaModFix/>
          </a:blip>
          <a:stretch>
            <a:fillRect/>
          </a:stretch>
        </p:blipFill>
        <p:spPr>
          <a:xfrm>
            <a:off x="337446" y="2008001"/>
            <a:ext cx="6380724" cy="3875916"/>
          </a:xfrm>
          <a:prstGeom prst="rect">
            <a:avLst/>
          </a:prstGeom>
          <a:noFill/>
          <a:ln w="9525" cap="flat" cmpd="sng">
            <a:solidFill>
              <a:srgbClr val="085C77"/>
            </a:solidFill>
            <a:prstDash val="solid"/>
            <a:round/>
            <a:headEnd type="none" w="sm" len="sm"/>
            <a:tailEnd type="none" w="sm" len="sm"/>
          </a:ln>
        </p:spPr>
      </p:pic>
      <p:pic>
        <p:nvPicPr>
          <p:cNvPr id="110" name="Google Shape;110;p16"/>
          <p:cNvPicPr preferRelativeResize="0"/>
          <p:nvPr/>
        </p:nvPicPr>
        <p:blipFill>
          <a:blip r:embed="rId9">
            <a:alphaModFix/>
          </a:blip>
          <a:stretch>
            <a:fillRect/>
          </a:stretch>
        </p:blipFill>
        <p:spPr>
          <a:xfrm>
            <a:off x="7318233" y="2346240"/>
            <a:ext cx="727456" cy="63579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114"/>
        <p:cNvGrpSpPr/>
        <p:nvPr/>
      </p:nvGrpSpPr>
      <p:grpSpPr>
        <a:xfrm>
          <a:off x="0" y="0"/>
          <a:ext cx="0" cy="0"/>
          <a:chOff x="0" y="0"/>
          <a:chExt cx="0" cy="0"/>
        </a:xfrm>
      </p:grpSpPr>
      <p:sp>
        <p:nvSpPr>
          <p:cNvPr id="115" name="Google Shape;115;p17"/>
          <p:cNvSpPr txBox="1">
            <a:spLocks noGrp="1"/>
          </p:cNvSpPr>
          <p:nvPr>
            <p:ph type="title"/>
          </p:nvPr>
        </p:nvSpPr>
        <p:spPr>
          <a:xfrm>
            <a:off x="334916" y="5963803"/>
            <a:ext cx="11222400" cy="564800"/>
          </a:xfrm>
          <a:prstGeom prst="rect">
            <a:avLst/>
          </a:prstGeom>
        </p:spPr>
        <p:txBody>
          <a:bodyPr spcFirstLastPara="1" vert="horz" wrap="square" lIns="121900" tIns="121900" rIns="121900" bIns="121900" rtlCol="0" anchor="t" anchorCtr="0">
            <a:noAutofit/>
          </a:bodyPr>
          <a:lstStyle/>
          <a:p>
            <a:r>
              <a:rPr lang="en" dirty="0">
                <a:solidFill>
                  <a:srgbClr val="004B4E"/>
                </a:solidFill>
              </a:rPr>
              <a:t>Editoras</a:t>
            </a:r>
            <a:endParaRPr dirty="0">
              <a:solidFill>
                <a:srgbClr val="004B4E"/>
              </a:solidFill>
            </a:endParaRPr>
          </a:p>
        </p:txBody>
      </p:sp>
      <p:graphicFrame>
        <p:nvGraphicFramePr>
          <p:cNvPr id="117" name="Google Shape;117;p17"/>
          <p:cNvGraphicFramePr/>
          <p:nvPr>
            <p:extLst>
              <p:ext uri="{D42A27DB-BD31-4B8C-83A1-F6EECF244321}">
                <p14:modId xmlns:p14="http://schemas.microsoft.com/office/powerpoint/2010/main" val="1429324860"/>
              </p:ext>
            </p:extLst>
          </p:nvPr>
        </p:nvGraphicFramePr>
        <p:xfrm>
          <a:off x="6985034" y="416784"/>
          <a:ext cx="4929900" cy="6144170"/>
        </p:xfrm>
        <a:graphic>
          <a:graphicData uri="http://schemas.openxmlformats.org/drawingml/2006/table">
            <a:tbl>
              <a:tblPr>
                <a:noFill/>
              </a:tblPr>
              <a:tblGrid>
                <a:gridCol w="1142567">
                  <a:extLst>
                    <a:ext uri="{9D8B030D-6E8A-4147-A177-3AD203B41FA5}">
                      <a16:colId xmlns:a16="http://schemas.microsoft.com/office/drawing/2014/main" val="20000"/>
                    </a:ext>
                  </a:extLst>
                </a:gridCol>
                <a:gridCol w="3787333">
                  <a:extLst>
                    <a:ext uri="{9D8B030D-6E8A-4147-A177-3AD203B41FA5}">
                      <a16:colId xmlns:a16="http://schemas.microsoft.com/office/drawing/2014/main" val="20001"/>
                    </a:ext>
                  </a:extLst>
                </a:gridCol>
              </a:tblGrid>
              <a:tr h="1051351">
                <a:tc>
                  <a:txBody>
                    <a:bodyPr/>
                    <a:lstStyle/>
                    <a:p>
                      <a:pPr marL="0" lvl="0" indent="0" algn="l" rtl="0">
                        <a:spcBef>
                          <a:spcPts val="0"/>
                        </a:spcBef>
                        <a:spcAft>
                          <a:spcPts val="0"/>
                        </a:spcAft>
                        <a:buNone/>
                      </a:pPr>
                      <a:endParaRPr sz="2400"/>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pt-BR" sz="900" b="1" dirty="0">
                          <a:solidFill>
                            <a:schemeClr val="accent1"/>
                          </a:solidFill>
                          <a:latin typeface="Open Sans"/>
                          <a:ea typeface="Open Sans"/>
                          <a:cs typeface="Open Sans"/>
                          <a:sym typeface="Open Sans"/>
                        </a:rPr>
                        <a:t>Entenda seus pesquisadores. </a:t>
                      </a:r>
                      <a:r>
                        <a:rPr lang="pt-BR" sz="900" b="0" dirty="0">
                          <a:solidFill>
                            <a:srgbClr val="004B4E"/>
                          </a:solidFill>
                          <a:latin typeface="Open Sans"/>
                          <a:ea typeface="Open Sans"/>
                          <a:cs typeface="Open Sans"/>
                          <a:sym typeface="Open Sans"/>
                        </a:rPr>
                        <a:t>Colete </a:t>
                      </a:r>
                      <a:r>
                        <a:rPr lang="pt-BR" sz="900" b="0" dirty="0" err="1">
                          <a:solidFill>
                            <a:srgbClr val="004B4E"/>
                          </a:solidFill>
                          <a:latin typeface="Open Sans"/>
                          <a:ea typeface="Open Sans"/>
                          <a:cs typeface="Open Sans"/>
                          <a:sym typeface="Open Sans"/>
                        </a:rPr>
                        <a:t>IDs</a:t>
                      </a:r>
                      <a:r>
                        <a:rPr lang="pt-BR" sz="900" b="0" dirty="0">
                          <a:solidFill>
                            <a:srgbClr val="004B4E"/>
                          </a:solidFill>
                          <a:latin typeface="Open Sans"/>
                          <a:ea typeface="Open Sans"/>
                          <a:cs typeface="Open Sans"/>
                          <a:sym typeface="Open Sans"/>
                        </a:rPr>
                        <a:t> autenticados de seus autores e revisores para entender melhor seus registros acadêmicos. ORCID também pode ajudar na conformidade com as políticas de acesso aberto e no gerenciamento de Acordos Transformativos, agindo como uma fonte aberta e confiável de dados de afiliação.</a:t>
                      </a:r>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extLst>
                  <a:ext uri="{0D108BD9-81ED-4DB2-BD59-A6C34878D82A}">
                    <a16:rowId xmlns:a16="http://schemas.microsoft.com/office/drawing/2014/main" val="10000"/>
                  </a:ext>
                </a:extLst>
              </a:tr>
              <a:tr h="887775">
                <a:tc>
                  <a:txBody>
                    <a:bodyPr/>
                    <a:lstStyle/>
                    <a:p>
                      <a:pPr marL="0" lvl="0" indent="0" algn="l" rtl="0">
                        <a:spcBef>
                          <a:spcPts val="0"/>
                        </a:spcBef>
                        <a:spcAft>
                          <a:spcPts val="0"/>
                        </a:spcAft>
                        <a:buNone/>
                      </a:pPr>
                      <a:endParaRPr sz="2400"/>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pt-BR" sz="900" b="1" dirty="0">
                          <a:solidFill>
                            <a:schemeClr val="accent6"/>
                          </a:solidFill>
                          <a:latin typeface="Open Sans"/>
                          <a:ea typeface="Open Sans"/>
                          <a:cs typeface="Open Sans"/>
                          <a:sym typeface="Open Sans"/>
                        </a:rPr>
                        <a:t>Melhor seleção de revisores. </a:t>
                      </a:r>
                      <a:r>
                        <a:rPr lang="pt-BR" sz="900" b="0" dirty="0">
                          <a:solidFill>
                            <a:srgbClr val="004B4E"/>
                          </a:solidFill>
                          <a:latin typeface="Open Sans"/>
                          <a:ea typeface="Open Sans"/>
                          <a:cs typeface="Open Sans"/>
                          <a:sym typeface="Open Sans"/>
                        </a:rPr>
                        <a:t>Dados de perfil mais completos facilitam o processo de seleção dos revisores e ajudam a descobrir possíveis conflitos de interesse. Ao recrutar novos revisores, os editores podem atribuir revisões com base em contribuições e atividades anteriores.</a:t>
                      </a:r>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extLst>
                  <a:ext uri="{0D108BD9-81ED-4DB2-BD59-A6C34878D82A}">
                    <a16:rowId xmlns:a16="http://schemas.microsoft.com/office/drawing/2014/main" val="10001"/>
                  </a:ext>
                </a:extLst>
              </a:tr>
              <a:tr h="758573">
                <a:tc>
                  <a:txBody>
                    <a:bodyPr/>
                    <a:lstStyle/>
                    <a:p>
                      <a:pPr marL="0" lvl="0" indent="0" algn="l" rtl="0">
                        <a:spcBef>
                          <a:spcPts val="0"/>
                        </a:spcBef>
                        <a:spcAft>
                          <a:spcPts val="0"/>
                        </a:spcAft>
                        <a:buNone/>
                      </a:pPr>
                      <a:endParaRPr sz="2400"/>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pt-BR" sz="1000" b="1" dirty="0">
                          <a:solidFill>
                            <a:schemeClr val="accent5"/>
                          </a:solidFill>
                          <a:latin typeface="Open Sans"/>
                          <a:ea typeface="Open Sans"/>
                          <a:cs typeface="Open Sans"/>
                          <a:sym typeface="Open Sans"/>
                        </a:rPr>
                        <a:t>Reconhecimento da revisão por pares. </a:t>
                      </a:r>
                      <a:r>
                        <a:rPr lang="pt-BR" sz="1000" b="0" dirty="0">
                          <a:solidFill>
                            <a:srgbClr val="004B4E"/>
                          </a:solidFill>
                          <a:latin typeface="Open Sans"/>
                          <a:ea typeface="Open Sans"/>
                          <a:cs typeface="Open Sans"/>
                          <a:sym typeface="Open Sans"/>
                        </a:rPr>
                        <a:t>Reconheça a experiência dos revisores e forneça reconhecimento por todas as suas contribuições – avaliações, participação no conselho editorial, etc.</a:t>
                      </a:r>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extLst>
                  <a:ext uri="{0D108BD9-81ED-4DB2-BD59-A6C34878D82A}">
                    <a16:rowId xmlns:a16="http://schemas.microsoft.com/office/drawing/2014/main" val="10002"/>
                  </a:ext>
                </a:extLst>
              </a:tr>
              <a:tr h="758573">
                <a:tc>
                  <a:txBody>
                    <a:bodyPr/>
                    <a:lstStyle/>
                    <a:p>
                      <a:pPr marL="0" lvl="0" indent="0" algn="l" rtl="0">
                        <a:spcBef>
                          <a:spcPts val="0"/>
                        </a:spcBef>
                        <a:spcAft>
                          <a:spcPts val="0"/>
                        </a:spcAft>
                        <a:buNone/>
                      </a:pPr>
                      <a:endParaRPr sz="2400"/>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pt-BR" sz="1000" b="1" dirty="0">
                          <a:solidFill>
                            <a:schemeClr val="accent4"/>
                          </a:solidFill>
                          <a:latin typeface="Open Sans"/>
                          <a:ea typeface="Open Sans"/>
                          <a:cs typeface="Open Sans"/>
                          <a:sym typeface="Open Sans"/>
                        </a:rPr>
                        <a:t>Maior capacidade de descoberta para seus autores. </a:t>
                      </a:r>
                      <a:r>
                        <a:rPr lang="pt-BR" sz="1000" b="0" dirty="0">
                          <a:solidFill>
                            <a:srgbClr val="004B4E"/>
                          </a:solidFill>
                          <a:latin typeface="Open Sans"/>
                          <a:ea typeface="Open Sans"/>
                          <a:cs typeface="Open Sans"/>
                          <a:sym typeface="Open Sans"/>
                        </a:rPr>
                        <a:t>Escrever dados de publicação nos registros ORCID de seus autores aumenta a capacidade de descoberta e os ajuda a reivindicar crédito por seu trabalho.</a:t>
                      </a:r>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extLst>
                  <a:ext uri="{0D108BD9-81ED-4DB2-BD59-A6C34878D82A}">
                    <a16:rowId xmlns:a16="http://schemas.microsoft.com/office/drawing/2014/main" val="10003"/>
                  </a:ext>
                </a:extLst>
              </a:tr>
              <a:tr h="901833">
                <a:tc>
                  <a:txBody>
                    <a:bodyPr/>
                    <a:lstStyle/>
                    <a:p>
                      <a:pPr marL="0" lvl="0" indent="0" algn="l" rtl="0">
                        <a:spcBef>
                          <a:spcPts val="0"/>
                        </a:spcBef>
                        <a:spcAft>
                          <a:spcPts val="0"/>
                        </a:spcAft>
                        <a:buNone/>
                      </a:pPr>
                      <a:endParaRPr sz="2400"/>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pt-BR" sz="900" b="1" dirty="0">
                          <a:solidFill>
                            <a:schemeClr val="accent3"/>
                          </a:solidFill>
                          <a:latin typeface="Open Sans"/>
                          <a:ea typeface="Open Sans"/>
                          <a:cs typeface="Open Sans"/>
                          <a:sym typeface="Open Sans"/>
                        </a:rPr>
                        <a:t>Uma experiência mais consistente. </a:t>
                      </a:r>
                      <a:r>
                        <a:rPr lang="pt-BR" sz="900" b="0" dirty="0">
                          <a:solidFill>
                            <a:srgbClr val="004B4E"/>
                          </a:solidFill>
                          <a:latin typeface="Open Sans"/>
                          <a:ea typeface="Open Sans"/>
                          <a:cs typeface="Open Sans"/>
                          <a:sym typeface="Open Sans"/>
                        </a:rPr>
                        <a:t>Fazer com que seus usuários façam login com ORCID reduz a frustração e o fardo de gerenciar múltiplas credenciais. Vincular autores entre diferentes sistemas economiza tempo durante o envio, revisão e geração de relatórios.</a:t>
                      </a:r>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extLst>
                  <a:ext uri="{0D108BD9-81ED-4DB2-BD59-A6C34878D82A}">
                    <a16:rowId xmlns:a16="http://schemas.microsoft.com/office/drawing/2014/main" val="10004"/>
                  </a:ext>
                </a:extLst>
              </a:tr>
              <a:tr h="1051351">
                <a:tc>
                  <a:txBody>
                    <a:bodyPr/>
                    <a:lstStyle/>
                    <a:p>
                      <a:pPr marL="0" lvl="0" indent="0" algn="l" rtl="0">
                        <a:spcBef>
                          <a:spcPts val="0"/>
                        </a:spcBef>
                        <a:spcAft>
                          <a:spcPts val="0"/>
                        </a:spcAft>
                        <a:buNone/>
                      </a:pPr>
                      <a:endParaRPr sz="2400"/>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pt-BR" sz="900" b="1" dirty="0">
                          <a:solidFill>
                            <a:srgbClr val="085C77"/>
                          </a:solidFill>
                          <a:latin typeface="Open Sans"/>
                          <a:ea typeface="Open Sans"/>
                          <a:cs typeface="Open Sans"/>
                          <a:sym typeface="Open Sans"/>
                        </a:rPr>
                        <a:t>Infraestrutura interligada. </a:t>
                      </a:r>
                      <a:r>
                        <a:rPr lang="pt-BR" sz="900" b="0" dirty="0">
                          <a:solidFill>
                            <a:srgbClr val="004B4E"/>
                          </a:solidFill>
                          <a:latin typeface="Open Sans"/>
                          <a:ea typeface="Open Sans"/>
                          <a:cs typeface="Open Sans"/>
                          <a:sym typeface="Open Sans"/>
                        </a:rPr>
                        <a:t>O registro ORCID é um centro aberto e interconectado de dados de perfil. Ao integrar-se ao ORCID, você pode contribuir com dados de publicação e ampliar o alcance de seus sistemas. O consumo de dados interoperáveis ​​do ORCID ajuda a reduzir sua dependência de sistemas proprietários caros.</a:t>
                      </a:r>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118" name="Google Shape;118;p17"/>
          <p:cNvPicPr preferRelativeResize="0"/>
          <p:nvPr/>
        </p:nvPicPr>
        <p:blipFill>
          <a:blip r:embed="rId3">
            <a:alphaModFix/>
          </a:blip>
          <a:stretch>
            <a:fillRect/>
          </a:stretch>
        </p:blipFill>
        <p:spPr>
          <a:xfrm>
            <a:off x="7186617" y="611797"/>
            <a:ext cx="727456" cy="635793"/>
          </a:xfrm>
          <a:prstGeom prst="rect">
            <a:avLst/>
          </a:prstGeom>
          <a:noFill/>
          <a:ln>
            <a:noFill/>
          </a:ln>
        </p:spPr>
      </p:pic>
      <p:pic>
        <p:nvPicPr>
          <p:cNvPr id="119" name="Google Shape;119;p17"/>
          <p:cNvPicPr preferRelativeResize="0"/>
          <p:nvPr/>
        </p:nvPicPr>
        <p:blipFill>
          <a:blip r:embed="rId4">
            <a:alphaModFix/>
          </a:blip>
          <a:stretch>
            <a:fillRect/>
          </a:stretch>
        </p:blipFill>
        <p:spPr>
          <a:xfrm>
            <a:off x="7186617" y="1758533"/>
            <a:ext cx="759968" cy="681351"/>
          </a:xfrm>
          <a:prstGeom prst="rect">
            <a:avLst/>
          </a:prstGeom>
          <a:noFill/>
          <a:ln>
            <a:noFill/>
          </a:ln>
        </p:spPr>
      </p:pic>
      <p:pic>
        <p:nvPicPr>
          <p:cNvPr id="120" name="Google Shape;120;p17"/>
          <p:cNvPicPr preferRelativeResize="0"/>
          <p:nvPr/>
        </p:nvPicPr>
        <p:blipFill>
          <a:blip r:embed="rId5">
            <a:alphaModFix/>
          </a:blip>
          <a:stretch>
            <a:fillRect/>
          </a:stretch>
        </p:blipFill>
        <p:spPr>
          <a:xfrm>
            <a:off x="7186617" y="3697498"/>
            <a:ext cx="727456" cy="635793"/>
          </a:xfrm>
          <a:prstGeom prst="rect">
            <a:avLst/>
          </a:prstGeom>
          <a:noFill/>
          <a:ln>
            <a:noFill/>
          </a:ln>
        </p:spPr>
      </p:pic>
      <p:pic>
        <p:nvPicPr>
          <p:cNvPr id="121" name="Google Shape;121;p17"/>
          <p:cNvPicPr preferRelativeResize="0"/>
          <p:nvPr/>
        </p:nvPicPr>
        <p:blipFill>
          <a:blip r:embed="rId6">
            <a:alphaModFix/>
          </a:blip>
          <a:stretch>
            <a:fillRect/>
          </a:stretch>
        </p:blipFill>
        <p:spPr>
          <a:xfrm>
            <a:off x="7186617" y="4695316"/>
            <a:ext cx="727456" cy="635793"/>
          </a:xfrm>
          <a:prstGeom prst="rect">
            <a:avLst/>
          </a:prstGeom>
          <a:noFill/>
          <a:ln>
            <a:noFill/>
          </a:ln>
        </p:spPr>
      </p:pic>
      <p:pic>
        <p:nvPicPr>
          <p:cNvPr id="122" name="Google Shape;122;p17"/>
          <p:cNvPicPr preferRelativeResize="0"/>
          <p:nvPr/>
        </p:nvPicPr>
        <p:blipFill>
          <a:blip r:embed="rId7">
            <a:alphaModFix/>
          </a:blip>
          <a:stretch>
            <a:fillRect/>
          </a:stretch>
        </p:blipFill>
        <p:spPr>
          <a:xfrm>
            <a:off x="7186617" y="5658746"/>
            <a:ext cx="727456" cy="635793"/>
          </a:xfrm>
          <a:prstGeom prst="rect">
            <a:avLst/>
          </a:prstGeom>
          <a:noFill/>
          <a:ln>
            <a:noFill/>
          </a:ln>
        </p:spPr>
      </p:pic>
      <p:sp>
        <p:nvSpPr>
          <p:cNvPr id="123" name="Google Shape;123;p17"/>
          <p:cNvSpPr txBox="1"/>
          <p:nvPr/>
        </p:nvSpPr>
        <p:spPr>
          <a:xfrm>
            <a:off x="334916" y="100547"/>
            <a:ext cx="6557373" cy="1679907"/>
          </a:xfrm>
          <a:prstGeom prst="rect">
            <a:avLst/>
          </a:prstGeom>
          <a:noFill/>
          <a:ln>
            <a:noFill/>
          </a:ln>
        </p:spPr>
        <p:txBody>
          <a:bodyPr spcFirstLastPara="1" wrap="square" lIns="121900" tIns="121900" rIns="121900" bIns="121900" anchor="t" anchorCtr="0">
            <a:spAutoFit/>
          </a:bodyPr>
          <a:lstStyle/>
          <a:p>
            <a:pPr>
              <a:lnSpc>
                <a:spcPct val="115000"/>
              </a:lnSpc>
              <a:spcBef>
                <a:spcPts val="2400"/>
              </a:spcBef>
              <a:spcAft>
                <a:spcPts val="533"/>
              </a:spcAft>
            </a:pPr>
            <a:r>
              <a:rPr lang="pt-BR" sz="2000" b="1" dirty="0">
                <a:solidFill>
                  <a:srgbClr val="004B4E"/>
                </a:solidFill>
                <a:latin typeface="Open Sans"/>
                <a:ea typeface="Open Sans"/>
                <a:cs typeface="Open Sans"/>
                <a:sym typeface="Open Sans"/>
              </a:rPr>
              <a:t>Melhore a integridade dos processos de submissão, revisão e descoberta com informações confiáveis ​​sobre autores e revisores.</a:t>
            </a:r>
          </a:p>
        </p:txBody>
      </p:sp>
      <p:pic>
        <p:nvPicPr>
          <p:cNvPr id="124" name="Google Shape;124;p17"/>
          <p:cNvPicPr preferRelativeResize="0"/>
          <p:nvPr/>
        </p:nvPicPr>
        <p:blipFill rotWithShape="1">
          <a:blip r:embed="rId8">
            <a:alphaModFix/>
          </a:blip>
          <a:srcRect l="4003"/>
          <a:stretch/>
        </p:blipFill>
        <p:spPr>
          <a:xfrm>
            <a:off x="374491" y="1938633"/>
            <a:ext cx="6315200" cy="3855832"/>
          </a:xfrm>
          <a:prstGeom prst="rect">
            <a:avLst/>
          </a:prstGeom>
          <a:noFill/>
          <a:ln w="9525" cap="flat" cmpd="sng">
            <a:solidFill>
              <a:schemeClr val="accent3"/>
            </a:solidFill>
            <a:prstDash val="solid"/>
            <a:round/>
            <a:headEnd type="none" w="sm" len="sm"/>
            <a:tailEnd type="none" w="sm" len="sm"/>
          </a:ln>
        </p:spPr>
      </p:pic>
      <p:pic>
        <p:nvPicPr>
          <p:cNvPr id="125" name="Google Shape;125;p17"/>
          <p:cNvPicPr preferRelativeResize="0"/>
          <p:nvPr/>
        </p:nvPicPr>
        <p:blipFill>
          <a:blip r:embed="rId9">
            <a:alphaModFix/>
          </a:blip>
          <a:stretch>
            <a:fillRect/>
          </a:stretch>
        </p:blipFill>
        <p:spPr>
          <a:xfrm>
            <a:off x="7186617" y="2753002"/>
            <a:ext cx="727456" cy="63579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xfrm>
            <a:off x="528966" y="5997713"/>
            <a:ext cx="10698000" cy="564800"/>
          </a:xfrm>
          <a:prstGeom prst="rect">
            <a:avLst/>
          </a:prstGeom>
        </p:spPr>
        <p:txBody>
          <a:bodyPr spcFirstLastPara="1" vert="horz" wrap="square" lIns="121900" tIns="121900" rIns="121900" bIns="121900" rtlCol="0" anchor="t" anchorCtr="0">
            <a:noAutofit/>
          </a:bodyPr>
          <a:lstStyle/>
          <a:p>
            <a:r>
              <a:rPr lang="en" dirty="0">
                <a:solidFill>
                  <a:srgbClr val="004B4E"/>
                </a:solidFill>
              </a:rPr>
              <a:t>Agências de F</a:t>
            </a:r>
            <a:r>
              <a:rPr lang="es-419" dirty="0">
                <a:solidFill>
                  <a:srgbClr val="004B4E"/>
                </a:solidFill>
              </a:rPr>
              <a:t>i</a:t>
            </a:r>
            <a:r>
              <a:rPr lang="en" dirty="0">
                <a:solidFill>
                  <a:srgbClr val="004B4E"/>
                </a:solidFill>
              </a:rPr>
              <a:t>nanciamento</a:t>
            </a:r>
            <a:endParaRPr dirty="0">
              <a:solidFill>
                <a:srgbClr val="004B4E"/>
              </a:solidFill>
            </a:endParaRPr>
          </a:p>
        </p:txBody>
      </p:sp>
      <p:graphicFrame>
        <p:nvGraphicFramePr>
          <p:cNvPr id="132" name="Google Shape;132;p18"/>
          <p:cNvGraphicFramePr/>
          <p:nvPr>
            <p:extLst>
              <p:ext uri="{D42A27DB-BD31-4B8C-83A1-F6EECF244321}">
                <p14:modId xmlns:p14="http://schemas.microsoft.com/office/powerpoint/2010/main" val="66323682"/>
              </p:ext>
            </p:extLst>
          </p:nvPr>
        </p:nvGraphicFramePr>
        <p:xfrm>
          <a:off x="6654112" y="244251"/>
          <a:ext cx="5266533" cy="6079280"/>
        </p:xfrm>
        <a:graphic>
          <a:graphicData uri="http://schemas.openxmlformats.org/drawingml/2006/table">
            <a:tbl>
              <a:tblPr>
                <a:noFill/>
              </a:tblPr>
              <a:tblGrid>
                <a:gridCol w="1022333">
                  <a:extLst>
                    <a:ext uri="{9D8B030D-6E8A-4147-A177-3AD203B41FA5}">
                      <a16:colId xmlns:a16="http://schemas.microsoft.com/office/drawing/2014/main" val="20000"/>
                    </a:ext>
                  </a:extLst>
                </a:gridCol>
                <a:gridCol w="4244200">
                  <a:extLst>
                    <a:ext uri="{9D8B030D-6E8A-4147-A177-3AD203B41FA5}">
                      <a16:colId xmlns:a16="http://schemas.microsoft.com/office/drawing/2014/main" val="20001"/>
                    </a:ext>
                  </a:extLst>
                </a:gridCol>
              </a:tblGrid>
              <a:tr h="766400">
                <a:tc>
                  <a:txBody>
                    <a:bodyPr/>
                    <a:lstStyle/>
                    <a:p>
                      <a:pPr marL="0" lvl="0" indent="0" algn="l" rtl="0">
                        <a:spcBef>
                          <a:spcPts val="0"/>
                        </a:spcBef>
                        <a:spcAft>
                          <a:spcPts val="0"/>
                        </a:spcAft>
                        <a:buNone/>
                      </a:pPr>
                      <a:endParaRPr sz="2400"/>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pt-BR" sz="1000" b="1" dirty="0">
                          <a:solidFill>
                            <a:schemeClr val="accent1"/>
                          </a:solidFill>
                          <a:latin typeface="Open Sans"/>
                          <a:ea typeface="Open Sans"/>
                          <a:cs typeface="Open Sans"/>
                          <a:sym typeface="Open Sans"/>
                        </a:rPr>
                        <a:t>Atribuição </a:t>
                      </a:r>
                      <a:r>
                        <a:rPr lang="pt-BR" sz="1000" b="1" dirty="0" err="1">
                          <a:solidFill>
                            <a:schemeClr val="accent1"/>
                          </a:solidFill>
                          <a:latin typeface="Open Sans"/>
                          <a:ea typeface="Open Sans"/>
                          <a:cs typeface="Open Sans"/>
                          <a:sym typeface="Open Sans"/>
                        </a:rPr>
                        <a:t>confiávelde</a:t>
                      </a:r>
                      <a:r>
                        <a:rPr lang="pt-BR" sz="1000" b="1" dirty="0">
                          <a:solidFill>
                            <a:schemeClr val="accent1"/>
                          </a:solidFill>
                          <a:latin typeface="Open Sans"/>
                          <a:ea typeface="Open Sans"/>
                          <a:cs typeface="Open Sans"/>
                          <a:sym typeface="Open Sans"/>
                        </a:rPr>
                        <a:t> prêmio. </a:t>
                      </a:r>
                      <a:r>
                        <a:rPr lang="pt-BR" sz="1000" b="0" dirty="0">
                          <a:solidFill>
                            <a:srgbClr val="004B4E"/>
                          </a:solidFill>
                          <a:latin typeface="Open Sans"/>
                          <a:ea typeface="Open Sans"/>
                          <a:cs typeface="Open Sans"/>
                          <a:sym typeface="Open Sans"/>
                        </a:rPr>
                        <a:t>Garantir que o candidato certo seja premiado e permitir maior transparência em todo o processo de financiamento. Preservar a integridade da análise </a:t>
                      </a:r>
                      <a:r>
                        <a:rPr lang="pt-BR" sz="1000" b="0" dirty="0" err="1">
                          <a:solidFill>
                            <a:srgbClr val="004B4E"/>
                          </a:solidFill>
                          <a:latin typeface="Open Sans"/>
                          <a:ea typeface="Open Sans"/>
                          <a:cs typeface="Open Sans"/>
                          <a:sym typeface="Open Sans"/>
                        </a:rPr>
                        <a:t>downstream</a:t>
                      </a:r>
                      <a:r>
                        <a:rPr lang="pt-BR" sz="1000" b="0" dirty="0">
                          <a:solidFill>
                            <a:srgbClr val="004B4E"/>
                          </a:solidFill>
                          <a:latin typeface="Open Sans"/>
                          <a:ea typeface="Open Sans"/>
                          <a:cs typeface="Open Sans"/>
                          <a:sym typeface="Open Sans"/>
                        </a:rPr>
                        <a:t>.</a:t>
                      </a:r>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extLst>
                  <a:ext uri="{0D108BD9-81ED-4DB2-BD59-A6C34878D82A}">
                    <a16:rowId xmlns:a16="http://schemas.microsoft.com/office/drawing/2014/main" val="10000"/>
                  </a:ext>
                </a:extLst>
              </a:tr>
              <a:tr h="1109093">
                <a:tc>
                  <a:txBody>
                    <a:bodyPr/>
                    <a:lstStyle/>
                    <a:p>
                      <a:pPr marL="0" lvl="0" indent="0" algn="l" rtl="0">
                        <a:spcBef>
                          <a:spcPts val="0"/>
                        </a:spcBef>
                        <a:spcAft>
                          <a:spcPts val="0"/>
                        </a:spcAft>
                        <a:buNone/>
                      </a:pPr>
                      <a:endParaRPr sz="2400"/>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pt-BR" sz="1000" b="1" dirty="0">
                          <a:solidFill>
                            <a:schemeClr val="accent6"/>
                          </a:solidFill>
                          <a:latin typeface="Open Sans"/>
                          <a:ea typeface="Open Sans"/>
                          <a:cs typeface="Open Sans"/>
                          <a:sym typeface="Open Sans"/>
                        </a:rPr>
                        <a:t>Maior facilidade de seleção do revisor. </a:t>
                      </a:r>
                      <a:r>
                        <a:rPr lang="pt-BR" sz="1000" b="0" dirty="0">
                          <a:solidFill>
                            <a:srgbClr val="004B4E"/>
                          </a:solidFill>
                          <a:latin typeface="Open Sans"/>
                          <a:ea typeface="Open Sans"/>
                          <a:cs typeface="Open Sans"/>
                          <a:sym typeface="Open Sans"/>
                        </a:rPr>
                        <a:t>Dados mais completos dos candidatos facilitam o processo de seleção dos revisores e ajudam a descobrir possíveis conflitos de interesse. Ao recrutar novos revisores, os gestores do programa podem atribuir avaliações com base em contribuições e atividades anteriores, mesmo entre outros financiadores.</a:t>
                      </a:r>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extLst>
                  <a:ext uri="{0D108BD9-81ED-4DB2-BD59-A6C34878D82A}">
                    <a16:rowId xmlns:a16="http://schemas.microsoft.com/office/drawing/2014/main" val="10001"/>
                  </a:ext>
                </a:extLst>
              </a:tr>
              <a:tr h="933833">
                <a:tc>
                  <a:txBody>
                    <a:bodyPr/>
                    <a:lstStyle/>
                    <a:p>
                      <a:pPr marL="0" lvl="0" indent="0" algn="l" rtl="0">
                        <a:spcBef>
                          <a:spcPts val="0"/>
                        </a:spcBef>
                        <a:spcAft>
                          <a:spcPts val="0"/>
                        </a:spcAft>
                        <a:buNone/>
                      </a:pPr>
                      <a:endParaRPr sz="2400"/>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pt-BR" sz="1000" b="1" dirty="0">
                          <a:solidFill>
                            <a:schemeClr val="accent5"/>
                          </a:solidFill>
                          <a:latin typeface="Open Sans"/>
                          <a:ea typeface="Open Sans"/>
                          <a:cs typeface="Open Sans"/>
                          <a:sym typeface="Open Sans"/>
                        </a:rPr>
                        <a:t>Aumento do ROI de pesquisa. </a:t>
                      </a:r>
                      <a:r>
                        <a:rPr lang="pt-BR" sz="1000" b="0" dirty="0">
                          <a:solidFill>
                            <a:srgbClr val="004B4E"/>
                          </a:solidFill>
                          <a:latin typeface="Open Sans"/>
                          <a:ea typeface="Open Sans"/>
                          <a:cs typeface="Open Sans"/>
                          <a:sym typeface="Open Sans"/>
                        </a:rPr>
                        <a:t>Escrever dados ricos em registros ORCID pode potencialmente permitir um melhor rastreamento dos resultados da pesquisa apoiados pelo seu financiamento, levando, em última análise, a melhores decisões de alocação de recursos.</a:t>
                      </a:r>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extLst>
                  <a:ext uri="{0D108BD9-81ED-4DB2-BD59-A6C34878D82A}">
                    <a16:rowId xmlns:a16="http://schemas.microsoft.com/office/drawing/2014/main" val="10002"/>
                  </a:ext>
                </a:extLst>
              </a:tr>
              <a:tr h="892000">
                <a:tc>
                  <a:txBody>
                    <a:bodyPr/>
                    <a:lstStyle/>
                    <a:p>
                      <a:pPr marL="0" lvl="0" indent="0" algn="l" rtl="0">
                        <a:spcBef>
                          <a:spcPts val="0"/>
                        </a:spcBef>
                        <a:spcAft>
                          <a:spcPts val="0"/>
                        </a:spcAft>
                        <a:buNone/>
                      </a:pPr>
                      <a:endParaRPr sz="2400"/>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pt-BR" sz="900" b="1" dirty="0">
                          <a:solidFill>
                            <a:schemeClr val="accent4"/>
                          </a:solidFill>
                          <a:latin typeface="Open Sans"/>
                          <a:ea typeface="Open Sans"/>
                          <a:cs typeface="Open Sans"/>
                          <a:sym typeface="Open Sans"/>
                        </a:rPr>
                        <a:t>Atribuição precisa e descoberta aprimorada. </a:t>
                      </a:r>
                      <a:r>
                        <a:rPr lang="pt-BR" sz="900" b="0" dirty="0">
                          <a:solidFill>
                            <a:srgbClr val="004B4E"/>
                          </a:solidFill>
                          <a:latin typeface="Open Sans"/>
                          <a:ea typeface="Open Sans"/>
                          <a:cs typeface="Open Sans"/>
                          <a:sym typeface="Open Sans"/>
                        </a:rPr>
                        <a:t>Identificadores padronizados e dados abertos podem ajudar a aumentar a descoberta, o reconhecimento e a precisão da atribuição da pesquisa que você financia ou facilita, mesmo após o período de execução.</a:t>
                      </a:r>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extLst>
                  <a:ext uri="{0D108BD9-81ED-4DB2-BD59-A6C34878D82A}">
                    <a16:rowId xmlns:a16="http://schemas.microsoft.com/office/drawing/2014/main" val="10003"/>
                  </a:ext>
                </a:extLst>
              </a:tr>
              <a:tr h="1051351">
                <a:tc>
                  <a:txBody>
                    <a:bodyPr/>
                    <a:lstStyle/>
                    <a:p>
                      <a:pPr marL="0" lvl="0" indent="0" algn="l" rtl="0">
                        <a:spcBef>
                          <a:spcPts val="0"/>
                        </a:spcBef>
                        <a:spcAft>
                          <a:spcPts val="0"/>
                        </a:spcAft>
                        <a:buNone/>
                      </a:pPr>
                      <a:endParaRPr sz="2400"/>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pt-BR" sz="900" b="1" dirty="0">
                          <a:solidFill>
                            <a:schemeClr val="accent3"/>
                          </a:solidFill>
                          <a:latin typeface="Open Sans"/>
                          <a:ea typeface="Open Sans"/>
                          <a:cs typeface="Open Sans"/>
                          <a:sym typeface="Open Sans"/>
                        </a:rPr>
                        <a:t>Carga administrativa reduzida para sua equipe e pesquisadores. </a:t>
                      </a:r>
                      <a:r>
                        <a:rPr lang="pt-BR" sz="900" b="0" dirty="0">
                          <a:solidFill>
                            <a:srgbClr val="004B4E"/>
                          </a:solidFill>
                          <a:latin typeface="Open Sans"/>
                          <a:ea typeface="Open Sans"/>
                          <a:cs typeface="Open Sans"/>
                          <a:sym typeface="Open Sans"/>
                        </a:rPr>
                        <a:t>A reutilização de dados padronizados melhora a qualidade e a precisão e pode economizar tempo, dinheiro e esforço. Fazer com que os usuários façam login com ORCID reduz a frustração e a carga de gerenciamento de múltiplas credenciais e economiza tempo durante o envio, revisão e relatórios.</a:t>
                      </a:r>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extLst>
                  <a:ext uri="{0D108BD9-81ED-4DB2-BD59-A6C34878D82A}">
                    <a16:rowId xmlns:a16="http://schemas.microsoft.com/office/drawing/2014/main" val="10004"/>
                  </a:ext>
                </a:extLst>
              </a:tr>
              <a:tr h="891967">
                <a:tc>
                  <a:txBody>
                    <a:bodyPr/>
                    <a:lstStyle/>
                    <a:p>
                      <a:pPr marL="0" lvl="0" indent="0" algn="l" rtl="0">
                        <a:spcBef>
                          <a:spcPts val="0"/>
                        </a:spcBef>
                        <a:spcAft>
                          <a:spcPts val="0"/>
                        </a:spcAft>
                        <a:buNone/>
                      </a:pPr>
                      <a:endParaRPr sz="2400"/>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tc>
                  <a:txBody>
                    <a:bodyPr/>
                    <a:lstStyle/>
                    <a:p>
                      <a:pPr marL="0" lvl="0" indent="0" algn="l" rtl="0">
                        <a:lnSpc>
                          <a:spcPct val="115000"/>
                        </a:lnSpc>
                        <a:spcBef>
                          <a:spcPts val="1200"/>
                        </a:spcBef>
                        <a:spcAft>
                          <a:spcPts val="1200"/>
                        </a:spcAft>
                        <a:buNone/>
                      </a:pPr>
                      <a:r>
                        <a:rPr lang="pt-BR" sz="900" b="1" dirty="0">
                          <a:solidFill>
                            <a:srgbClr val="085C77"/>
                          </a:solidFill>
                          <a:latin typeface="Open Sans"/>
                          <a:ea typeface="Open Sans"/>
                          <a:cs typeface="Open Sans"/>
                          <a:sym typeface="Open Sans"/>
                        </a:rPr>
                        <a:t>Infraestrutura interligada. </a:t>
                      </a:r>
                      <a:r>
                        <a:rPr lang="pt-BR" sz="900" b="0" dirty="0">
                          <a:solidFill>
                            <a:srgbClr val="004B4E"/>
                          </a:solidFill>
                          <a:latin typeface="Open Sans"/>
                          <a:ea typeface="Open Sans"/>
                          <a:cs typeface="Open Sans"/>
                          <a:sym typeface="Open Sans"/>
                        </a:rPr>
                        <a:t>Ajude a acelerar a descoberta de conhecimento e a aumentar a integridade, a transparência e a reprodutibilidade da pesquisa, incentivando os Princípios de Dados FAIR e as práticas de Ciência Aberta por meio de identificadores persistentes e dados padronizados e de acesso aberto.</a:t>
                      </a:r>
                    </a:p>
                  </a:txBody>
                  <a:tcPr marL="121900" marR="121900" marT="121900" marB="121900">
                    <a:lnL w="9525" cap="flat" cmpd="sng">
                      <a:solidFill>
                        <a:srgbClr val="085C77"/>
                      </a:solidFill>
                      <a:prstDash val="solid"/>
                      <a:round/>
                      <a:headEnd type="none" w="sm" len="sm"/>
                      <a:tailEnd type="none" w="sm" len="sm"/>
                    </a:lnL>
                    <a:lnR w="9525" cap="flat" cmpd="sng">
                      <a:solidFill>
                        <a:srgbClr val="085C77"/>
                      </a:solidFill>
                      <a:prstDash val="solid"/>
                      <a:round/>
                      <a:headEnd type="none" w="sm" len="sm"/>
                      <a:tailEnd type="none" w="sm" len="sm"/>
                    </a:lnR>
                    <a:lnT w="9525" cap="flat" cmpd="sng">
                      <a:solidFill>
                        <a:srgbClr val="085C77"/>
                      </a:solidFill>
                      <a:prstDash val="solid"/>
                      <a:round/>
                      <a:headEnd type="none" w="sm" len="sm"/>
                      <a:tailEnd type="none" w="sm" len="sm"/>
                    </a:lnT>
                    <a:lnB w="9525" cap="flat" cmpd="sng">
                      <a:solidFill>
                        <a:srgbClr val="085C77"/>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133" name="Google Shape;133;p18"/>
          <p:cNvPicPr preferRelativeResize="0"/>
          <p:nvPr/>
        </p:nvPicPr>
        <p:blipFill>
          <a:blip r:embed="rId3">
            <a:alphaModFix/>
          </a:blip>
          <a:stretch>
            <a:fillRect/>
          </a:stretch>
        </p:blipFill>
        <p:spPr>
          <a:xfrm>
            <a:off x="6821911" y="313781"/>
            <a:ext cx="727456" cy="635793"/>
          </a:xfrm>
          <a:prstGeom prst="rect">
            <a:avLst/>
          </a:prstGeom>
          <a:noFill/>
          <a:ln>
            <a:noFill/>
          </a:ln>
        </p:spPr>
      </p:pic>
      <p:pic>
        <p:nvPicPr>
          <p:cNvPr id="134" name="Google Shape;134;p18"/>
          <p:cNvPicPr preferRelativeResize="0"/>
          <p:nvPr/>
        </p:nvPicPr>
        <p:blipFill>
          <a:blip r:embed="rId4">
            <a:alphaModFix/>
          </a:blip>
          <a:stretch>
            <a:fillRect/>
          </a:stretch>
        </p:blipFill>
        <p:spPr>
          <a:xfrm>
            <a:off x="6805663" y="1335502"/>
            <a:ext cx="759968" cy="681351"/>
          </a:xfrm>
          <a:prstGeom prst="rect">
            <a:avLst/>
          </a:prstGeom>
          <a:noFill/>
          <a:ln>
            <a:noFill/>
          </a:ln>
        </p:spPr>
      </p:pic>
      <p:pic>
        <p:nvPicPr>
          <p:cNvPr id="135" name="Google Shape;135;p18"/>
          <p:cNvPicPr preferRelativeResize="0"/>
          <p:nvPr/>
        </p:nvPicPr>
        <p:blipFill>
          <a:blip r:embed="rId5">
            <a:alphaModFix/>
          </a:blip>
          <a:stretch>
            <a:fillRect/>
          </a:stretch>
        </p:blipFill>
        <p:spPr>
          <a:xfrm>
            <a:off x="6821912" y="3351771"/>
            <a:ext cx="727456" cy="635793"/>
          </a:xfrm>
          <a:prstGeom prst="rect">
            <a:avLst/>
          </a:prstGeom>
          <a:noFill/>
          <a:ln>
            <a:noFill/>
          </a:ln>
        </p:spPr>
      </p:pic>
      <p:pic>
        <p:nvPicPr>
          <p:cNvPr id="136" name="Google Shape;136;p18"/>
          <p:cNvPicPr preferRelativeResize="0"/>
          <p:nvPr/>
        </p:nvPicPr>
        <p:blipFill>
          <a:blip r:embed="rId6">
            <a:alphaModFix/>
          </a:blip>
          <a:stretch>
            <a:fillRect/>
          </a:stretch>
        </p:blipFill>
        <p:spPr>
          <a:xfrm>
            <a:off x="6821929" y="4377129"/>
            <a:ext cx="727456" cy="635793"/>
          </a:xfrm>
          <a:prstGeom prst="rect">
            <a:avLst/>
          </a:prstGeom>
          <a:noFill/>
          <a:ln>
            <a:noFill/>
          </a:ln>
        </p:spPr>
      </p:pic>
      <p:pic>
        <p:nvPicPr>
          <p:cNvPr id="137" name="Google Shape;137;p18"/>
          <p:cNvPicPr preferRelativeResize="0"/>
          <p:nvPr/>
        </p:nvPicPr>
        <p:blipFill>
          <a:blip r:embed="rId7">
            <a:alphaModFix/>
          </a:blip>
          <a:stretch>
            <a:fillRect/>
          </a:stretch>
        </p:blipFill>
        <p:spPr>
          <a:xfrm>
            <a:off x="6805663" y="5471366"/>
            <a:ext cx="727456" cy="635793"/>
          </a:xfrm>
          <a:prstGeom prst="rect">
            <a:avLst/>
          </a:prstGeom>
          <a:noFill/>
          <a:ln>
            <a:noFill/>
          </a:ln>
        </p:spPr>
      </p:pic>
      <p:sp>
        <p:nvSpPr>
          <p:cNvPr id="138" name="Google Shape;138;p18"/>
          <p:cNvSpPr txBox="1"/>
          <p:nvPr/>
        </p:nvSpPr>
        <p:spPr>
          <a:xfrm>
            <a:off x="419533" y="244267"/>
            <a:ext cx="6024000" cy="1679907"/>
          </a:xfrm>
          <a:prstGeom prst="rect">
            <a:avLst/>
          </a:prstGeom>
          <a:noFill/>
          <a:ln>
            <a:noFill/>
          </a:ln>
        </p:spPr>
        <p:txBody>
          <a:bodyPr spcFirstLastPara="1" wrap="square" lIns="121900" tIns="121900" rIns="121900" bIns="121900" anchor="t" anchorCtr="0">
            <a:spAutoFit/>
          </a:bodyPr>
          <a:lstStyle/>
          <a:p>
            <a:pPr>
              <a:lnSpc>
                <a:spcPct val="115000"/>
              </a:lnSpc>
              <a:spcBef>
                <a:spcPts val="2400"/>
              </a:spcBef>
              <a:spcAft>
                <a:spcPts val="533"/>
              </a:spcAft>
            </a:pPr>
            <a:r>
              <a:rPr lang="pt-BR" sz="2000" b="1" dirty="0">
                <a:solidFill>
                  <a:srgbClr val="085C77"/>
                </a:solidFill>
                <a:latin typeface="Open Sans"/>
                <a:ea typeface="Open Sans"/>
                <a:cs typeface="Open Sans"/>
                <a:sym typeface="Open Sans"/>
              </a:rPr>
              <a:t>Reduza a carga de administração de financiamentos e acompanhe o seu impacto de uma forma rentável.</a:t>
            </a:r>
          </a:p>
        </p:txBody>
      </p:sp>
      <p:pic>
        <p:nvPicPr>
          <p:cNvPr id="139" name="Google Shape;139;p18"/>
          <p:cNvPicPr preferRelativeResize="0"/>
          <p:nvPr/>
        </p:nvPicPr>
        <p:blipFill>
          <a:blip r:embed="rId8">
            <a:alphaModFix/>
          </a:blip>
          <a:stretch>
            <a:fillRect/>
          </a:stretch>
        </p:blipFill>
        <p:spPr>
          <a:xfrm>
            <a:off x="528966" y="2026294"/>
            <a:ext cx="5805117" cy="3752649"/>
          </a:xfrm>
          <a:prstGeom prst="rect">
            <a:avLst/>
          </a:prstGeom>
          <a:noFill/>
          <a:ln w="9525" cap="flat" cmpd="sng">
            <a:solidFill>
              <a:schemeClr val="accent2"/>
            </a:solidFill>
            <a:prstDash val="solid"/>
            <a:round/>
            <a:headEnd type="none" w="sm" len="sm"/>
            <a:tailEnd type="none" w="sm" len="sm"/>
          </a:ln>
        </p:spPr>
      </p:pic>
      <p:pic>
        <p:nvPicPr>
          <p:cNvPr id="140" name="Google Shape;140;p18"/>
          <p:cNvPicPr preferRelativeResize="0"/>
          <p:nvPr/>
        </p:nvPicPr>
        <p:blipFill>
          <a:blip r:embed="rId9">
            <a:alphaModFix/>
          </a:blip>
          <a:stretch>
            <a:fillRect/>
          </a:stretch>
        </p:blipFill>
        <p:spPr>
          <a:xfrm>
            <a:off x="6821933" y="2451890"/>
            <a:ext cx="727456" cy="63579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 name="Textplatzhalter 3">
            <a:extLst>
              <a:ext uri="{FF2B5EF4-FFF2-40B4-BE49-F238E27FC236}">
                <a16:creationId xmlns:a16="http://schemas.microsoft.com/office/drawing/2014/main" id="{20A41E59-AD39-4703-8B7D-4DB0A3DEBA21}"/>
              </a:ext>
            </a:extLst>
          </p:cNvPr>
          <p:cNvSpPr txBox="1">
            <a:spLocks/>
          </p:cNvSpPr>
          <p:nvPr/>
        </p:nvSpPr>
        <p:spPr>
          <a:xfrm>
            <a:off x="451777" y="1755350"/>
            <a:ext cx="11183963" cy="43368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s-419" sz="1600" dirty="0">
                <a:solidFill>
                  <a:srgbClr val="004B4E"/>
                </a:solidFill>
                <a:latin typeface="Avenir Next LT Pro" panose="020B0504020202020204" pitchFamily="34" charset="0"/>
                <a:hlinkClick r:id="rId3">
                  <a:extLst>
                    <a:ext uri="{A12FA001-AC4F-418D-AE19-62706E023703}">
                      <ahyp:hlinkClr xmlns:ahyp="http://schemas.microsoft.com/office/drawing/2018/hyperlinkcolor" val="tx"/>
                    </a:ext>
                  </a:extLst>
                </a:hlinkClick>
              </a:rPr>
              <a:t>https://info.orcid.org/pt/pesquisadores/</a:t>
            </a:r>
            <a:endParaRPr lang="es-419" sz="1600" dirty="0">
              <a:solidFill>
                <a:srgbClr val="004B4E"/>
              </a:solidFill>
              <a:latin typeface="Avenir Next LT Pro" panose="020B0504020202020204" pitchFamily="34" charset="0"/>
            </a:endParaRPr>
          </a:p>
          <a:p>
            <a:pPr>
              <a:lnSpc>
                <a:spcPct val="150000"/>
              </a:lnSpc>
            </a:pPr>
            <a:r>
              <a:rPr lang="es-419" sz="1600" dirty="0">
                <a:solidFill>
                  <a:srgbClr val="004B4E"/>
                </a:solidFill>
                <a:latin typeface="Avenir Next LT Pro" panose="020B0504020202020204" pitchFamily="34" charset="0"/>
                <a:hlinkClick r:id="rId4">
                  <a:extLst>
                    <a:ext uri="{A12FA001-AC4F-418D-AE19-62706E023703}">
                      <ahyp:hlinkClr xmlns:ahyp="http://schemas.microsoft.com/office/drawing/2018/hyperlinkcolor" val="tx"/>
                    </a:ext>
                  </a:extLst>
                </a:hlinkClick>
              </a:rPr>
              <a:t>https://www.btu.unesp.br/#!/sobre/biblioteca/biblio-ensina356/</a:t>
            </a:r>
            <a:endParaRPr lang="es-419" sz="1600" dirty="0">
              <a:solidFill>
                <a:srgbClr val="004B4E"/>
              </a:solidFill>
              <a:latin typeface="Avenir Next LT Pro" panose="020B0504020202020204" pitchFamily="34" charset="0"/>
            </a:endParaRPr>
          </a:p>
          <a:p>
            <a:pPr>
              <a:lnSpc>
                <a:spcPct val="150000"/>
              </a:lnSpc>
            </a:pPr>
            <a:r>
              <a:rPr lang="es-419" sz="1600" dirty="0">
                <a:solidFill>
                  <a:srgbClr val="004B4E"/>
                </a:solidFill>
                <a:latin typeface="Avenir Next LT Pro" panose="020B0504020202020204" pitchFamily="34" charset="0"/>
                <a:hlinkClick r:id="rId5">
                  <a:extLst>
                    <a:ext uri="{A12FA001-AC4F-418D-AE19-62706E023703}">
                      <ahyp:hlinkClr xmlns:ahyp="http://schemas.microsoft.com/office/drawing/2018/hyperlinkcolor" val="tx"/>
                    </a:ext>
                  </a:extLst>
                </a:hlinkClick>
              </a:rPr>
              <a:t>https://vimeo.com/orcidvideos</a:t>
            </a:r>
            <a:endParaRPr lang="es-419" sz="1600" dirty="0">
              <a:solidFill>
                <a:srgbClr val="004B4E"/>
              </a:solidFill>
              <a:latin typeface="Avenir Next LT Pro" panose="020B0504020202020204" pitchFamily="34" charset="0"/>
            </a:endParaRPr>
          </a:p>
          <a:p>
            <a:pPr>
              <a:lnSpc>
                <a:spcPct val="150000"/>
              </a:lnSpc>
            </a:pPr>
            <a:r>
              <a:rPr lang="es-419" sz="1600" dirty="0">
                <a:solidFill>
                  <a:srgbClr val="004B4E"/>
                </a:solidFill>
                <a:latin typeface="Avenir Next LT Pro" panose="020B0504020202020204" pitchFamily="34" charset="0"/>
                <a:hlinkClick r:id="rId6">
                  <a:extLst>
                    <a:ext uri="{A12FA001-AC4F-418D-AE19-62706E023703}">
                      <ahyp:hlinkClr xmlns:ahyp="http://schemas.microsoft.com/office/drawing/2018/hyperlinkcolor" val="tx"/>
                    </a:ext>
                  </a:extLst>
                </a:hlinkClick>
              </a:rPr>
              <a:t>https://info.orcid.org/pt/pesquisador-faq/</a:t>
            </a:r>
            <a:endParaRPr lang="es-419" sz="1600" dirty="0">
              <a:solidFill>
                <a:srgbClr val="004B4E"/>
              </a:solidFill>
              <a:latin typeface="Avenir Next LT Pro" panose="020B0504020202020204" pitchFamily="34" charset="0"/>
            </a:endParaRPr>
          </a:p>
          <a:p>
            <a:pPr>
              <a:lnSpc>
                <a:spcPct val="150000"/>
              </a:lnSpc>
            </a:pPr>
            <a:r>
              <a:rPr lang="es-419" sz="1600" dirty="0">
                <a:solidFill>
                  <a:srgbClr val="004B4E"/>
                </a:solidFill>
                <a:latin typeface="Avenir Next LT Pro" panose="020B0504020202020204" pitchFamily="34" charset="0"/>
                <a:hlinkClick r:id="rId7">
                  <a:extLst>
                    <a:ext uri="{A12FA001-AC4F-418D-AE19-62706E023703}">
                      <ahyp:hlinkClr xmlns:ahyp="http://schemas.microsoft.com/office/drawing/2018/hyperlinkcolor" val="tx"/>
                    </a:ext>
                  </a:extLst>
                </a:hlinkClick>
              </a:rPr>
              <a:t>https://youtu.be/EKxLlxsP6LM?si=N6k8Zdr3Hq0SSubb</a:t>
            </a:r>
            <a:endParaRPr lang="es-419" sz="1600" dirty="0">
              <a:solidFill>
                <a:srgbClr val="004B4E"/>
              </a:solidFill>
              <a:latin typeface="Avenir Next LT Pro" panose="020B0504020202020204" pitchFamily="34" charset="0"/>
            </a:endParaRPr>
          </a:p>
          <a:p>
            <a:pPr>
              <a:lnSpc>
                <a:spcPct val="150000"/>
              </a:lnSpc>
            </a:pPr>
            <a:r>
              <a:rPr lang="es-419" sz="1600" dirty="0">
                <a:solidFill>
                  <a:srgbClr val="004B4E"/>
                </a:solidFill>
                <a:latin typeface="Avenir Next LT Pro" panose="020B0504020202020204" pitchFamily="34" charset="0"/>
                <a:hlinkClick r:id="rId8">
                  <a:extLst>
                    <a:ext uri="{A12FA001-AC4F-418D-AE19-62706E023703}">
                      <ahyp:hlinkClr xmlns:ahyp="http://schemas.microsoft.com/office/drawing/2018/hyperlinkcolor" val="tx"/>
                    </a:ext>
                  </a:extLst>
                </a:hlinkClick>
              </a:rPr>
              <a:t>https://vimeo.com/97150912</a:t>
            </a:r>
            <a:endParaRPr lang="es-419" sz="1600" dirty="0">
              <a:solidFill>
                <a:srgbClr val="004B4E"/>
              </a:solidFill>
              <a:latin typeface="Avenir Next LT Pro" panose="020B0504020202020204" pitchFamily="34" charset="0"/>
            </a:endParaRPr>
          </a:p>
          <a:p>
            <a:pPr>
              <a:lnSpc>
                <a:spcPct val="150000"/>
              </a:lnSpc>
            </a:pPr>
            <a:r>
              <a:rPr lang="es-419" sz="1600" dirty="0">
                <a:solidFill>
                  <a:srgbClr val="004B4E"/>
                </a:solidFill>
                <a:latin typeface="Avenir Next LT Pro" panose="020B0504020202020204" pitchFamily="34" charset="0"/>
                <a:hlinkClick r:id="rId9">
                  <a:extLst>
                    <a:ext uri="{A12FA001-AC4F-418D-AE19-62706E023703}">
                      <ahyp:hlinkClr xmlns:ahyp="http://schemas.microsoft.com/office/drawing/2018/hyperlinkcolor" val="tx"/>
                    </a:ext>
                  </a:extLst>
                </a:hlinkClick>
              </a:rPr>
              <a:t>https://info.orcid.org/pt/recursos-de-divulga%C3%A7%C3%A3o/</a:t>
            </a:r>
            <a:endParaRPr lang="es-419" sz="1600" dirty="0">
              <a:solidFill>
                <a:srgbClr val="004B4E"/>
              </a:solidFill>
              <a:latin typeface="Avenir Next LT Pro" panose="020B0504020202020204" pitchFamily="34" charset="0"/>
            </a:endParaRPr>
          </a:p>
          <a:p>
            <a:pPr>
              <a:lnSpc>
                <a:spcPct val="150000"/>
              </a:lnSpc>
            </a:pPr>
            <a:r>
              <a:rPr lang="es-419" sz="1600" dirty="0">
                <a:solidFill>
                  <a:srgbClr val="004B4E"/>
                </a:solidFill>
                <a:latin typeface="Avenir Next LT Pro" panose="020B0504020202020204" pitchFamily="34" charset="0"/>
                <a:hlinkClick r:id="rId10">
                  <a:extLst>
                    <a:ext uri="{A12FA001-AC4F-418D-AE19-62706E023703}">
                      <ahyp:hlinkClr xmlns:ahyp="http://schemas.microsoft.com/office/drawing/2018/hyperlinkcolor" val="tx"/>
                    </a:ext>
                  </a:extLst>
                </a:hlinkClick>
              </a:rPr>
              <a:t>https://docs.google.com/presentation/d/1</a:t>
            </a:r>
            <a:r>
              <a:rPr lang="es-419" sz="1200" dirty="0">
                <a:solidFill>
                  <a:srgbClr val="004B4E"/>
                </a:solidFill>
                <a:latin typeface="Avenir Next LT Pro" panose="020B0504020202020204" pitchFamily="34" charset="0"/>
                <a:hlinkClick r:id="rId10">
                  <a:extLst>
                    <a:ext uri="{A12FA001-AC4F-418D-AE19-62706E023703}">
                      <ahyp:hlinkClr xmlns:ahyp="http://schemas.microsoft.com/office/drawing/2018/hyperlinkcolor" val="tx"/>
                    </a:ext>
                  </a:extLst>
                </a:hlinkClick>
              </a:rPr>
              <a:t>JyVzKvKjKsbPr5TJsBFTnyE5MOg2aNJZ0CURbman5XE/edit#slide=id.g11092cf94d8_0_55</a:t>
            </a:r>
            <a:endParaRPr lang="es-419" sz="1200" dirty="0">
              <a:solidFill>
                <a:srgbClr val="004B4E"/>
              </a:solidFill>
              <a:latin typeface="Avenir Next LT Pro" panose="020B0504020202020204" pitchFamily="34" charset="0"/>
            </a:endParaRPr>
          </a:p>
          <a:p>
            <a:pPr>
              <a:lnSpc>
                <a:spcPct val="150000"/>
              </a:lnSpc>
            </a:pPr>
            <a:endParaRPr lang="es-419" sz="1600" dirty="0">
              <a:solidFill>
                <a:srgbClr val="004B4E"/>
              </a:solidFill>
              <a:latin typeface="Avenir Next LT Pro" panose="020B0504020202020204" pitchFamily="34" charset="0"/>
            </a:endParaRPr>
          </a:p>
        </p:txBody>
      </p:sp>
      <p:sp>
        <p:nvSpPr>
          <p:cNvPr id="2" name="Title 3">
            <a:extLst>
              <a:ext uri="{FF2B5EF4-FFF2-40B4-BE49-F238E27FC236}">
                <a16:creationId xmlns:a16="http://schemas.microsoft.com/office/drawing/2014/main" id="{217FE9BC-F063-BB1E-C18F-1065A843F459}"/>
              </a:ext>
            </a:extLst>
          </p:cNvPr>
          <p:cNvSpPr txBox="1">
            <a:spLocks/>
          </p:cNvSpPr>
          <p:nvPr/>
        </p:nvSpPr>
        <p:spPr>
          <a:xfrm>
            <a:off x="451777" y="58134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a:solidFill>
                  <a:schemeClr val="tx1">
                    <a:lumMod val="75000"/>
                    <a:lumOff val="25000"/>
                  </a:schemeClr>
                </a:solidFill>
                <a:latin typeface="Avenir Next LT Pro" panose="020B0504020202020204" pitchFamily="34" charset="0"/>
              </a:rPr>
              <a:t>Links </a:t>
            </a:r>
            <a:r>
              <a:rPr lang="en-US" sz="2400" b="1" dirty="0" err="1">
                <a:solidFill>
                  <a:schemeClr val="tx1">
                    <a:lumMod val="75000"/>
                    <a:lumOff val="25000"/>
                  </a:schemeClr>
                </a:solidFill>
                <a:latin typeface="Avenir Next LT Pro" panose="020B0504020202020204" pitchFamily="34" charset="0"/>
              </a:rPr>
              <a:t>Referências</a:t>
            </a:r>
            <a:endParaRPr lang="pt-BR" sz="2400" b="1" dirty="0">
              <a:solidFill>
                <a:schemeClr val="tx1">
                  <a:lumMod val="75000"/>
                  <a:lumOff val="25000"/>
                </a:schemeClr>
              </a:solidFill>
              <a:latin typeface="Avenir Next LT Pro" panose="020B0504020202020204" pitchFamily="34" charset="0"/>
            </a:endParaRPr>
          </a:p>
        </p:txBody>
      </p:sp>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131013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557796" y="335307"/>
            <a:ext cx="974721" cy="946151"/>
          </a:xfrm>
          <a:prstGeom prst="rect">
            <a:avLst/>
          </a:prstGeom>
        </p:spPr>
      </p:pic>
    </p:spTree>
    <p:extLst>
      <p:ext uri="{BB962C8B-B14F-4D97-AF65-F5344CB8AC3E}">
        <p14:creationId xmlns:p14="http://schemas.microsoft.com/office/powerpoint/2010/main" val="394702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A4F304B-57E5-20E7-E266-CE4BE43CA120}"/>
              </a:ext>
            </a:extLst>
          </p:cNvPr>
          <p:cNvSpPr txBox="1">
            <a:spLocks/>
          </p:cNvSpPr>
          <p:nvPr/>
        </p:nvSpPr>
        <p:spPr>
          <a:xfrm>
            <a:off x="1057567" y="2581599"/>
            <a:ext cx="6269063"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3200" b="1" dirty="0" err="1">
                <a:solidFill>
                  <a:schemeClr val="tx1">
                    <a:lumMod val="75000"/>
                    <a:lumOff val="25000"/>
                  </a:schemeClr>
                </a:solidFill>
                <a:latin typeface="Avenir Next LT Pro" panose="020B0504020202020204" pitchFamily="34" charset="0"/>
              </a:rPr>
              <a:t>Obrigado</a:t>
            </a:r>
            <a:r>
              <a:rPr lang="en-US" sz="3200" b="1" dirty="0">
                <a:solidFill>
                  <a:schemeClr val="tx1">
                    <a:lumMod val="75000"/>
                    <a:lumOff val="25000"/>
                  </a:schemeClr>
                </a:solidFill>
                <a:latin typeface="Avenir Next LT Pro" panose="020B0504020202020204" pitchFamily="34" charset="0"/>
              </a:rPr>
              <a:t>!</a:t>
            </a:r>
            <a:endParaRPr lang="pt-BR" sz="3200" b="1" dirty="0">
              <a:solidFill>
                <a:schemeClr val="tx1">
                  <a:lumMod val="75000"/>
                  <a:lumOff val="25000"/>
                </a:schemeClr>
              </a:solidFill>
              <a:latin typeface="Avenir Next LT Pro" panose="020B0504020202020204" pitchFamily="34" charset="0"/>
            </a:endParaRPr>
          </a:p>
        </p:txBody>
      </p:sp>
      <p:pic>
        <p:nvPicPr>
          <p:cNvPr id="5" name="Imagem 4" descr="Ícone&#10;&#10;Descrição gerada automaticamente">
            <a:hlinkClick r:id="rId3"/>
            <a:extLst>
              <a:ext uri="{FF2B5EF4-FFF2-40B4-BE49-F238E27FC236}">
                <a16:creationId xmlns:a16="http://schemas.microsoft.com/office/drawing/2014/main" id="{F90BC85E-6BE0-1350-CC4F-57EA25E7C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397" y="5106729"/>
            <a:ext cx="576064" cy="576064"/>
          </a:xfrm>
          <a:prstGeom prst="rect">
            <a:avLst/>
          </a:prstGeom>
        </p:spPr>
      </p:pic>
      <p:pic>
        <p:nvPicPr>
          <p:cNvPr id="9" name="Imagem 8" descr="Ícone&#10;&#10;Descrição gerada automaticamente">
            <a:hlinkClick r:id="rId5"/>
            <a:extLst>
              <a:ext uri="{FF2B5EF4-FFF2-40B4-BE49-F238E27FC236}">
                <a16:creationId xmlns:a16="http://schemas.microsoft.com/office/drawing/2014/main" id="{940B7E4E-E485-52F8-47F9-A2A5EDF0C7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4966" y="5106729"/>
            <a:ext cx="576064" cy="576064"/>
          </a:xfrm>
          <a:prstGeom prst="rect">
            <a:avLst/>
          </a:prstGeom>
        </p:spPr>
      </p:pic>
      <p:sp>
        <p:nvSpPr>
          <p:cNvPr id="11" name="Retângulo 10">
            <a:extLst>
              <a:ext uri="{FF2B5EF4-FFF2-40B4-BE49-F238E27FC236}">
                <a16:creationId xmlns:a16="http://schemas.microsoft.com/office/drawing/2014/main" id="{4753FE68-3313-E372-CBD3-3D9D28A9BC89}"/>
              </a:ext>
            </a:extLst>
          </p:cNvPr>
          <p:cNvSpPr/>
          <p:nvPr/>
        </p:nvSpPr>
        <p:spPr>
          <a:xfrm>
            <a:off x="840397" y="4255728"/>
            <a:ext cx="4572000" cy="707886"/>
          </a:xfrm>
          <a:prstGeom prst="rect">
            <a:avLst/>
          </a:prstGeom>
        </p:spPr>
        <p:txBody>
          <a:bodyPr>
            <a:spAutoFit/>
          </a:bodyPr>
          <a:lstStyle/>
          <a:p>
            <a:r>
              <a:rPr lang="pt-BR" sz="2000" dirty="0">
                <a:solidFill>
                  <a:srgbClr val="000000"/>
                </a:solidFill>
                <a:latin typeface="Arial Nova Light" panose="020B0304020202020204" pitchFamily="34" charset="0"/>
              </a:rPr>
              <a:t>Victor da Silva Carvalho</a:t>
            </a:r>
          </a:p>
          <a:p>
            <a:r>
              <a:rPr lang="pt-BR" sz="2000" dirty="0">
                <a:solidFill>
                  <a:srgbClr val="000000"/>
                </a:solidFill>
                <a:latin typeface="Arial Nova Light" panose="020B0304020202020204" pitchFamily="34" charset="0"/>
              </a:rPr>
              <a:t>v.silva@karger.com</a:t>
            </a:r>
            <a:endParaRPr lang="pt-BR" dirty="0">
              <a:solidFill>
                <a:srgbClr val="201F1E"/>
              </a:solidFill>
              <a:latin typeface="Arial Nova Light" panose="020B0304020202020204" pitchFamily="34" charset="0"/>
            </a:endParaRPr>
          </a:p>
        </p:txBody>
      </p:sp>
    </p:spTree>
    <p:extLst>
      <p:ext uri="{BB962C8B-B14F-4D97-AF65-F5344CB8AC3E}">
        <p14:creationId xmlns:p14="http://schemas.microsoft.com/office/powerpoint/2010/main" val="3385176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Textplatzhalter 3">
            <a:extLst>
              <a:ext uri="{FF2B5EF4-FFF2-40B4-BE49-F238E27FC236}">
                <a16:creationId xmlns:a16="http://schemas.microsoft.com/office/drawing/2014/main" id="{48C8A0EC-8F26-462E-84B5-05F0E459004C}"/>
              </a:ext>
            </a:extLst>
          </p:cNvPr>
          <p:cNvSpPr txBox="1">
            <a:spLocks/>
          </p:cNvSpPr>
          <p:nvPr/>
        </p:nvSpPr>
        <p:spPr>
          <a:xfrm>
            <a:off x="451777" y="1720533"/>
            <a:ext cx="7128792"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000" dirty="0">
                <a:latin typeface="Avenir Next LT Pro" panose="020B0504020202020204" pitchFamily="34" charset="0"/>
              </a:rPr>
              <a:t>2012</a:t>
            </a:r>
            <a:endParaRPr lang="pt-BR" sz="2000" dirty="0">
              <a:latin typeface="Avenir Next LT Pro" panose="020B0504020202020204" pitchFamily="34" charset="0"/>
            </a:endParaRPr>
          </a:p>
        </p:txBody>
      </p:sp>
      <p:sp>
        <p:nvSpPr>
          <p:cNvPr id="21" name="Textplatzhalter 3">
            <a:extLst>
              <a:ext uri="{FF2B5EF4-FFF2-40B4-BE49-F238E27FC236}">
                <a16:creationId xmlns:a16="http://schemas.microsoft.com/office/drawing/2014/main" id="{915E1AA6-1B23-471A-A4C3-A1360FCBE04C}"/>
              </a:ext>
            </a:extLst>
          </p:cNvPr>
          <p:cNvSpPr txBox="1">
            <a:spLocks/>
          </p:cNvSpPr>
          <p:nvPr/>
        </p:nvSpPr>
        <p:spPr>
          <a:xfrm>
            <a:off x="451777" y="2281204"/>
            <a:ext cx="7128792"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000" dirty="0">
                <a:solidFill>
                  <a:schemeClr val="tx1">
                    <a:lumMod val="75000"/>
                    <a:lumOff val="25000"/>
                  </a:schemeClr>
                </a:solidFill>
                <a:latin typeface="Avenir Next LT Pro" panose="020B0504020202020204" pitchFamily="34" charset="0"/>
              </a:rPr>
              <a:t>Gratuito</a:t>
            </a:r>
            <a:endParaRPr lang="pt-BR" sz="2000" dirty="0">
              <a:solidFill>
                <a:schemeClr val="tx1">
                  <a:lumMod val="75000"/>
                  <a:lumOff val="25000"/>
                </a:schemeClr>
              </a:solidFill>
              <a:latin typeface="Avenir Next LT Pro" panose="020B0504020202020204" pitchFamily="34" charset="0"/>
            </a:endParaRPr>
          </a:p>
        </p:txBody>
      </p:sp>
      <p:sp>
        <p:nvSpPr>
          <p:cNvPr id="22" name="Textplatzhalter 3">
            <a:extLst>
              <a:ext uri="{FF2B5EF4-FFF2-40B4-BE49-F238E27FC236}">
                <a16:creationId xmlns:a16="http://schemas.microsoft.com/office/drawing/2014/main" id="{A9CFC9BE-530E-48AA-8583-1CF4292E1497}"/>
              </a:ext>
            </a:extLst>
          </p:cNvPr>
          <p:cNvSpPr txBox="1">
            <a:spLocks/>
          </p:cNvSpPr>
          <p:nvPr/>
        </p:nvSpPr>
        <p:spPr>
          <a:xfrm>
            <a:off x="451777" y="2841875"/>
            <a:ext cx="7128792"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000" dirty="0">
                <a:solidFill>
                  <a:schemeClr val="tx1">
                    <a:lumMod val="75000"/>
                    <a:lumOff val="25000"/>
                  </a:schemeClr>
                </a:solidFill>
                <a:latin typeface="Avenir Next LT Pro" panose="020B0504020202020204" pitchFamily="34" charset="0"/>
              </a:rPr>
              <a:t>Sem fins </a:t>
            </a:r>
            <a:r>
              <a:rPr lang="en-US" sz="2000" dirty="0" err="1">
                <a:solidFill>
                  <a:schemeClr val="tx1">
                    <a:lumMod val="75000"/>
                    <a:lumOff val="25000"/>
                  </a:schemeClr>
                </a:solidFill>
                <a:latin typeface="Avenir Next LT Pro" panose="020B0504020202020204" pitchFamily="34" charset="0"/>
              </a:rPr>
              <a:t>lucrativos</a:t>
            </a:r>
            <a:r>
              <a:rPr lang="en-US" sz="2000" dirty="0">
                <a:solidFill>
                  <a:schemeClr val="tx1">
                    <a:lumMod val="75000"/>
                    <a:lumOff val="25000"/>
                  </a:schemeClr>
                </a:solidFill>
                <a:latin typeface="Avenir Next LT Pro" panose="020B0504020202020204" pitchFamily="34" charset="0"/>
              </a:rPr>
              <a:t> </a:t>
            </a:r>
            <a:r>
              <a:rPr lang="en-US" sz="2000" dirty="0" err="1">
                <a:solidFill>
                  <a:schemeClr val="tx1">
                    <a:lumMod val="75000"/>
                    <a:lumOff val="25000"/>
                  </a:schemeClr>
                </a:solidFill>
                <a:latin typeface="Avenir Next LT Pro" panose="020B0504020202020204" pitchFamily="34" charset="0"/>
              </a:rPr>
              <a:t>apoiado</a:t>
            </a:r>
            <a:r>
              <a:rPr lang="en-US" sz="2000" dirty="0">
                <a:solidFill>
                  <a:schemeClr val="tx1">
                    <a:lumMod val="75000"/>
                    <a:lumOff val="25000"/>
                  </a:schemeClr>
                </a:solidFill>
                <a:latin typeface="Avenir Next LT Pro" panose="020B0504020202020204" pitchFamily="34" charset="0"/>
              </a:rPr>
              <a:t> </a:t>
            </a:r>
            <a:r>
              <a:rPr lang="en-US" sz="2000" dirty="0" err="1">
                <a:solidFill>
                  <a:schemeClr val="tx1">
                    <a:lumMod val="75000"/>
                    <a:lumOff val="25000"/>
                  </a:schemeClr>
                </a:solidFill>
                <a:latin typeface="Avenir Next LT Pro" panose="020B0504020202020204" pitchFamily="34" charset="0"/>
              </a:rPr>
              <a:t>pelos</a:t>
            </a:r>
            <a:r>
              <a:rPr lang="en-US" sz="2000" dirty="0">
                <a:solidFill>
                  <a:schemeClr val="tx1">
                    <a:lumMod val="75000"/>
                    <a:lumOff val="25000"/>
                  </a:schemeClr>
                </a:solidFill>
                <a:latin typeface="Avenir Next LT Pro" panose="020B0504020202020204" pitchFamily="34" charset="0"/>
              </a:rPr>
              <a:t> </a:t>
            </a:r>
            <a:r>
              <a:rPr lang="en-US" sz="2000" dirty="0" err="1">
                <a:solidFill>
                  <a:schemeClr val="tx1">
                    <a:lumMod val="75000"/>
                    <a:lumOff val="25000"/>
                  </a:schemeClr>
                </a:solidFill>
                <a:latin typeface="Avenir Next LT Pro" panose="020B0504020202020204" pitchFamily="34" charset="0"/>
              </a:rPr>
              <a:t>Membros</a:t>
            </a:r>
            <a:endParaRPr lang="pt-BR" sz="2000" dirty="0">
              <a:solidFill>
                <a:schemeClr val="tx1">
                  <a:lumMod val="75000"/>
                  <a:lumOff val="25000"/>
                </a:schemeClr>
              </a:solidFill>
              <a:latin typeface="Avenir Next LT Pro" panose="020B0504020202020204" pitchFamily="34" charset="0"/>
            </a:endParaRPr>
          </a:p>
        </p:txBody>
      </p:sp>
      <p:sp>
        <p:nvSpPr>
          <p:cNvPr id="23" name="Textplatzhalter 3">
            <a:extLst>
              <a:ext uri="{FF2B5EF4-FFF2-40B4-BE49-F238E27FC236}">
                <a16:creationId xmlns:a16="http://schemas.microsoft.com/office/drawing/2014/main" id="{4196FCE4-E837-4AA8-A411-C9A31C32B56E}"/>
              </a:ext>
            </a:extLst>
          </p:cNvPr>
          <p:cNvSpPr txBox="1">
            <a:spLocks/>
          </p:cNvSpPr>
          <p:nvPr/>
        </p:nvSpPr>
        <p:spPr>
          <a:xfrm>
            <a:off x="451074" y="3963217"/>
            <a:ext cx="7128792"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000" dirty="0">
                <a:solidFill>
                  <a:schemeClr val="tx1">
                    <a:lumMod val="75000"/>
                    <a:lumOff val="25000"/>
                  </a:schemeClr>
                </a:solidFill>
                <a:latin typeface="Avenir Next LT Pro" panose="020B0504020202020204" pitchFamily="34" charset="0"/>
              </a:rPr>
              <a:t>+ 13 </a:t>
            </a:r>
            <a:r>
              <a:rPr lang="en-US" sz="2000" dirty="0" err="1">
                <a:solidFill>
                  <a:schemeClr val="tx1">
                    <a:lumMod val="75000"/>
                    <a:lumOff val="25000"/>
                  </a:schemeClr>
                </a:solidFill>
                <a:latin typeface="Avenir Next LT Pro" panose="020B0504020202020204" pitchFamily="34" charset="0"/>
              </a:rPr>
              <a:t>milhões</a:t>
            </a:r>
            <a:r>
              <a:rPr lang="en-US" sz="2000" dirty="0">
                <a:solidFill>
                  <a:schemeClr val="tx1">
                    <a:lumMod val="75000"/>
                    <a:lumOff val="25000"/>
                  </a:schemeClr>
                </a:solidFill>
                <a:latin typeface="Avenir Next LT Pro" panose="020B0504020202020204" pitchFamily="34" charset="0"/>
              </a:rPr>
              <a:t> de IDs no Mundo</a:t>
            </a:r>
            <a:endParaRPr lang="pt-BR" sz="2000" dirty="0">
              <a:solidFill>
                <a:schemeClr val="tx1">
                  <a:lumMod val="75000"/>
                  <a:lumOff val="25000"/>
                </a:schemeClr>
              </a:solidFill>
              <a:latin typeface="Avenir Next LT Pro" panose="020B0504020202020204" pitchFamily="34" charset="0"/>
            </a:endParaRPr>
          </a:p>
        </p:txBody>
      </p:sp>
      <p:sp>
        <p:nvSpPr>
          <p:cNvPr id="24" name="Textplatzhalter 3">
            <a:extLst>
              <a:ext uri="{FF2B5EF4-FFF2-40B4-BE49-F238E27FC236}">
                <a16:creationId xmlns:a16="http://schemas.microsoft.com/office/drawing/2014/main" id="{4D601E82-4F27-4CE3-9D0F-1E1890B8434C}"/>
              </a:ext>
            </a:extLst>
          </p:cNvPr>
          <p:cNvSpPr txBox="1">
            <a:spLocks/>
          </p:cNvSpPr>
          <p:nvPr/>
        </p:nvSpPr>
        <p:spPr>
          <a:xfrm>
            <a:off x="451074" y="4523886"/>
            <a:ext cx="7128792"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000" dirty="0">
                <a:solidFill>
                  <a:schemeClr val="tx1">
                    <a:lumMod val="75000"/>
                    <a:lumOff val="25000"/>
                  </a:schemeClr>
                </a:solidFill>
                <a:latin typeface="Avenir Next LT Pro" panose="020B0504020202020204" pitchFamily="34" charset="0"/>
              </a:rPr>
              <a:t>+ 270.000 IDs no </a:t>
            </a:r>
            <a:r>
              <a:rPr lang="en-US" sz="2000" dirty="0" err="1">
                <a:solidFill>
                  <a:schemeClr val="tx1">
                    <a:lumMod val="75000"/>
                    <a:lumOff val="25000"/>
                  </a:schemeClr>
                </a:solidFill>
                <a:latin typeface="Avenir Next LT Pro" panose="020B0504020202020204" pitchFamily="34" charset="0"/>
              </a:rPr>
              <a:t>Brasil</a:t>
            </a:r>
            <a:endParaRPr lang="pt-BR" sz="2000" dirty="0">
              <a:solidFill>
                <a:schemeClr val="tx1">
                  <a:lumMod val="75000"/>
                  <a:lumOff val="25000"/>
                </a:schemeClr>
              </a:solidFill>
              <a:latin typeface="Avenir Next LT Pro" panose="020B0504020202020204" pitchFamily="34" charset="0"/>
            </a:endParaRPr>
          </a:p>
        </p:txBody>
      </p:sp>
      <p:sp>
        <p:nvSpPr>
          <p:cNvPr id="25" name="Textplatzhalter 3">
            <a:extLst>
              <a:ext uri="{FF2B5EF4-FFF2-40B4-BE49-F238E27FC236}">
                <a16:creationId xmlns:a16="http://schemas.microsoft.com/office/drawing/2014/main" id="{20A41E59-AD39-4703-8B7D-4DB0A3DEBA21}"/>
              </a:ext>
            </a:extLst>
          </p:cNvPr>
          <p:cNvSpPr txBox="1">
            <a:spLocks/>
          </p:cNvSpPr>
          <p:nvPr/>
        </p:nvSpPr>
        <p:spPr>
          <a:xfrm>
            <a:off x="449668" y="3402546"/>
            <a:ext cx="7128792"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2000" dirty="0">
                <a:solidFill>
                  <a:schemeClr val="tx1">
                    <a:lumMod val="75000"/>
                    <a:lumOff val="25000"/>
                  </a:schemeClr>
                </a:solidFill>
                <a:latin typeface="Avenir Next LT Pro" panose="020B0504020202020204" pitchFamily="34" charset="0"/>
              </a:rPr>
              <a:t>+ 1.100 </a:t>
            </a:r>
            <a:r>
              <a:rPr lang="en-US" sz="2000" dirty="0" err="1">
                <a:solidFill>
                  <a:schemeClr val="tx1">
                    <a:lumMod val="75000"/>
                    <a:lumOff val="25000"/>
                  </a:schemeClr>
                </a:solidFill>
                <a:latin typeface="Avenir Next LT Pro" panose="020B0504020202020204" pitchFamily="34" charset="0"/>
              </a:rPr>
              <a:t>Instituições</a:t>
            </a:r>
            <a:r>
              <a:rPr lang="en-US" sz="2000" dirty="0">
                <a:solidFill>
                  <a:schemeClr val="tx1">
                    <a:lumMod val="75000"/>
                    <a:lumOff val="25000"/>
                  </a:schemeClr>
                </a:solidFill>
                <a:latin typeface="Avenir Next LT Pro" panose="020B0504020202020204" pitchFamily="34" charset="0"/>
              </a:rPr>
              <a:t> </a:t>
            </a:r>
            <a:r>
              <a:rPr lang="en-US" sz="2000" dirty="0" err="1">
                <a:solidFill>
                  <a:schemeClr val="tx1">
                    <a:lumMod val="75000"/>
                    <a:lumOff val="25000"/>
                  </a:schemeClr>
                </a:solidFill>
                <a:latin typeface="Avenir Next LT Pro" panose="020B0504020202020204" pitchFamily="34" charset="0"/>
              </a:rPr>
              <a:t>Membro</a:t>
            </a:r>
            <a:r>
              <a:rPr lang="en-US" sz="2000" dirty="0">
                <a:solidFill>
                  <a:schemeClr val="tx1">
                    <a:lumMod val="75000"/>
                    <a:lumOff val="25000"/>
                  </a:schemeClr>
                </a:solidFill>
                <a:latin typeface="Avenir Next LT Pro" panose="020B0504020202020204" pitchFamily="34" charset="0"/>
              </a:rPr>
              <a:t> e 24 </a:t>
            </a:r>
            <a:r>
              <a:rPr lang="en-US" sz="2000" dirty="0" err="1">
                <a:solidFill>
                  <a:schemeClr val="tx1">
                    <a:lumMod val="75000"/>
                    <a:lumOff val="25000"/>
                  </a:schemeClr>
                </a:solidFill>
                <a:latin typeface="Avenir Next LT Pro" panose="020B0504020202020204" pitchFamily="34" charset="0"/>
              </a:rPr>
              <a:t>Consórcios</a:t>
            </a:r>
            <a:endParaRPr lang="pt-BR" sz="2000" dirty="0">
              <a:solidFill>
                <a:schemeClr val="tx1">
                  <a:lumMod val="75000"/>
                  <a:lumOff val="25000"/>
                </a:schemeClr>
              </a:solidFill>
              <a:latin typeface="Avenir Next LT Pro" panose="020B0504020202020204" pitchFamily="34" charset="0"/>
            </a:endParaRPr>
          </a:p>
        </p:txBody>
      </p:sp>
      <p:pic>
        <p:nvPicPr>
          <p:cNvPr id="7170" name="Picture 2">
            <a:extLst>
              <a:ext uri="{FF2B5EF4-FFF2-40B4-BE49-F238E27FC236}">
                <a16:creationId xmlns:a16="http://schemas.microsoft.com/office/drawing/2014/main" id="{63E0DA6A-BB72-44B4-BA78-06F908F8A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3626" y="2626177"/>
            <a:ext cx="3496810" cy="118867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3">
            <a:extLst>
              <a:ext uri="{FF2B5EF4-FFF2-40B4-BE49-F238E27FC236}">
                <a16:creationId xmlns:a16="http://schemas.microsoft.com/office/drawing/2014/main" id="{217FE9BC-F063-BB1E-C18F-1065A843F459}"/>
              </a:ext>
            </a:extLst>
          </p:cNvPr>
          <p:cNvSpPr txBox="1">
            <a:spLocks/>
          </p:cNvSpPr>
          <p:nvPr/>
        </p:nvSpPr>
        <p:spPr>
          <a:xfrm>
            <a:off x="451777" y="581349"/>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a:solidFill>
                  <a:schemeClr val="tx1">
                    <a:lumMod val="75000"/>
                    <a:lumOff val="25000"/>
                  </a:schemeClr>
                </a:solidFill>
                <a:latin typeface="Avenir Next LT Pro" panose="020B0504020202020204" pitchFamily="34" charset="0"/>
              </a:rPr>
              <a:t>Open Researcher and Contributor ID </a:t>
            </a:r>
            <a:endParaRPr lang="pt-BR" sz="2400" b="1" dirty="0">
              <a:solidFill>
                <a:schemeClr val="tx1">
                  <a:lumMod val="75000"/>
                  <a:lumOff val="25000"/>
                </a:schemeClr>
              </a:solidFill>
              <a:latin typeface="Avenir Next LT Pro" panose="020B0504020202020204" pitchFamily="34" charset="0"/>
            </a:endParaRPr>
          </a:p>
        </p:txBody>
      </p:sp>
      <p:cxnSp>
        <p:nvCxnSpPr>
          <p:cNvPr id="3" name="Conector reto 2">
            <a:extLst>
              <a:ext uri="{FF2B5EF4-FFF2-40B4-BE49-F238E27FC236}">
                <a16:creationId xmlns:a16="http://schemas.microsoft.com/office/drawing/2014/main" id="{09D28D18-07B4-082C-3C65-32B7116F962E}"/>
              </a:ext>
            </a:extLst>
          </p:cNvPr>
          <p:cNvCxnSpPr>
            <a:cxnSpLocks/>
          </p:cNvCxnSpPr>
          <p:nvPr/>
        </p:nvCxnSpPr>
        <p:spPr>
          <a:xfrm>
            <a:off x="451777" y="131013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 name="Imagem 3" descr="Uma imagem contendo Ícone&#10;&#10;Descrição gerada automaticamente">
            <a:extLst>
              <a:ext uri="{FF2B5EF4-FFF2-40B4-BE49-F238E27FC236}">
                <a16:creationId xmlns:a16="http://schemas.microsoft.com/office/drawing/2014/main" id="{11BBAA8F-0F1A-3AEA-5FBD-016E18960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57796" y="335307"/>
            <a:ext cx="974721" cy="946151"/>
          </a:xfrm>
          <a:prstGeom prst="rect">
            <a:avLst/>
          </a:prstGeom>
        </p:spPr>
      </p:pic>
    </p:spTree>
    <p:extLst>
      <p:ext uri="{BB962C8B-B14F-4D97-AF65-F5344CB8AC3E}">
        <p14:creationId xmlns:p14="http://schemas.microsoft.com/office/powerpoint/2010/main" val="3268723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5B6021DA-2B90-DEE4-7FC9-0AF3C13ED9EB}"/>
              </a:ext>
            </a:extLst>
          </p:cNvPr>
          <p:cNvPicPr>
            <a:picLocks noChangeAspect="1"/>
          </p:cNvPicPr>
          <p:nvPr/>
        </p:nvPicPr>
        <p:blipFill>
          <a:blip r:embed="rId3"/>
          <a:stretch>
            <a:fillRect/>
          </a:stretch>
        </p:blipFill>
        <p:spPr>
          <a:xfrm>
            <a:off x="510925" y="1506032"/>
            <a:ext cx="10614275" cy="4747280"/>
          </a:xfrm>
          <a:prstGeom prst="rect">
            <a:avLst/>
          </a:prstGeom>
        </p:spPr>
      </p:pic>
      <p:sp>
        <p:nvSpPr>
          <p:cNvPr id="7" name="Title 3">
            <a:extLst>
              <a:ext uri="{FF2B5EF4-FFF2-40B4-BE49-F238E27FC236}">
                <a16:creationId xmlns:a16="http://schemas.microsoft.com/office/drawing/2014/main" id="{8B262F4C-A3B4-F36D-36D2-DF7C666BD504}"/>
              </a:ext>
            </a:extLst>
          </p:cNvPr>
          <p:cNvSpPr txBox="1">
            <a:spLocks/>
          </p:cNvSpPr>
          <p:nvPr/>
        </p:nvSpPr>
        <p:spPr>
          <a:xfrm>
            <a:off x="612979" y="462086"/>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CH" sz="2400" b="1" dirty="0">
                <a:solidFill>
                  <a:schemeClr val="tx1"/>
                </a:solidFill>
                <a:latin typeface="Avenir Next LT Pro" panose="020B0504020202020204" pitchFamily="34" charset="0"/>
              </a:rPr>
              <a:t>Missão</a:t>
            </a:r>
            <a:endParaRPr lang="en-US" sz="2400" b="1" dirty="0">
              <a:solidFill>
                <a:schemeClr val="tx1"/>
              </a:solidFill>
              <a:latin typeface="Avenir Next LT Pro" panose="020B0504020202020204" pitchFamily="34" charset="0"/>
            </a:endParaRPr>
          </a:p>
        </p:txBody>
      </p:sp>
      <p:cxnSp>
        <p:nvCxnSpPr>
          <p:cNvPr id="8" name="Conector reto 7">
            <a:extLst>
              <a:ext uri="{FF2B5EF4-FFF2-40B4-BE49-F238E27FC236}">
                <a16:creationId xmlns:a16="http://schemas.microsoft.com/office/drawing/2014/main" id="{9E67FABD-E5E9-A2A3-E4C5-FB43183B5595}"/>
              </a:ext>
            </a:extLst>
          </p:cNvPr>
          <p:cNvCxnSpPr>
            <a:cxnSpLocks/>
          </p:cNvCxnSpPr>
          <p:nvPr/>
        </p:nvCxnSpPr>
        <p:spPr>
          <a:xfrm>
            <a:off x="612979" y="1190867"/>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9" name="Imagem 8" descr="Uma imagem contendo Ícone&#10;&#10;Descrição gerada automaticamente">
            <a:extLst>
              <a:ext uri="{FF2B5EF4-FFF2-40B4-BE49-F238E27FC236}">
                <a16:creationId xmlns:a16="http://schemas.microsoft.com/office/drawing/2014/main" id="{571D7A98-C354-2F69-F536-066633926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0479" y="298587"/>
            <a:ext cx="974721" cy="946151"/>
          </a:xfrm>
          <a:prstGeom prst="rect">
            <a:avLst/>
          </a:prstGeom>
        </p:spPr>
      </p:pic>
    </p:spTree>
    <p:extLst>
      <p:ext uri="{BB962C8B-B14F-4D97-AF65-F5344CB8AC3E}">
        <p14:creationId xmlns:p14="http://schemas.microsoft.com/office/powerpoint/2010/main" val="330961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19" name="Conector reto 18">
            <a:extLst>
              <a:ext uri="{FF2B5EF4-FFF2-40B4-BE49-F238E27FC236}">
                <a16:creationId xmlns:a16="http://schemas.microsoft.com/office/drawing/2014/main" id="{5D4D0DCE-AB50-D7BC-531A-9A2AEC1F089E}"/>
              </a:ext>
            </a:extLst>
          </p:cNvPr>
          <p:cNvCxnSpPr>
            <a:cxnSpLocks/>
          </p:cNvCxnSpPr>
          <p:nvPr/>
        </p:nvCxnSpPr>
        <p:spPr>
          <a:xfrm flipH="1">
            <a:off x="2626242" y="2668772"/>
            <a:ext cx="2158409" cy="1956391"/>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Conector reto 19">
            <a:extLst>
              <a:ext uri="{FF2B5EF4-FFF2-40B4-BE49-F238E27FC236}">
                <a16:creationId xmlns:a16="http://schemas.microsoft.com/office/drawing/2014/main" id="{1567DD8A-24C9-4392-854B-E6E7BEC7F53D}"/>
              </a:ext>
            </a:extLst>
          </p:cNvPr>
          <p:cNvCxnSpPr>
            <a:cxnSpLocks/>
          </p:cNvCxnSpPr>
          <p:nvPr/>
        </p:nvCxnSpPr>
        <p:spPr>
          <a:xfrm flipH="1">
            <a:off x="2626242" y="4742121"/>
            <a:ext cx="4837814"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4" name="Conector reto 23">
            <a:extLst>
              <a:ext uri="{FF2B5EF4-FFF2-40B4-BE49-F238E27FC236}">
                <a16:creationId xmlns:a16="http://schemas.microsoft.com/office/drawing/2014/main" id="{CEBF30B8-A00D-976B-3B59-5CD3D0E5E15F}"/>
              </a:ext>
            </a:extLst>
          </p:cNvPr>
          <p:cNvCxnSpPr>
            <a:cxnSpLocks/>
          </p:cNvCxnSpPr>
          <p:nvPr/>
        </p:nvCxnSpPr>
        <p:spPr>
          <a:xfrm flipH="1" flipV="1">
            <a:off x="5773479" y="2668772"/>
            <a:ext cx="1690577" cy="1446028"/>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17" name="Imagem 16">
            <a:extLst>
              <a:ext uri="{FF2B5EF4-FFF2-40B4-BE49-F238E27FC236}">
                <a16:creationId xmlns:a16="http://schemas.microsoft.com/office/drawing/2014/main" id="{964565FB-C9C1-CFDD-363C-A06ADA4404A9}"/>
              </a:ext>
            </a:extLst>
          </p:cNvPr>
          <p:cNvPicPr>
            <a:picLocks noChangeAspect="1"/>
          </p:cNvPicPr>
          <p:nvPr/>
        </p:nvPicPr>
        <p:blipFill>
          <a:blip r:embed="rId3"/>
          <a:stretch>
            <a:fillRect/>
          </a:stretch>
        </p:blipFill>
        <p:spPr>
          <a:xfrm>
            <a:off x="7220630" y="3845907"/>
            <a:ext cx="2929849" cy="1611266"/>
          </a:xfrm>
          <a:prstGeom prst="rect">
            <a:avLst/>
          </a:prstGeom>
        </p:spPr>
      </p:pic>
      <p:sp>
        <p:nvSpPr>
          <p:cNvPr id="7" name="Title 3">
            <a:extLst>
              <a:ext uri="{FF2B5EF4-FFF2-40B4-BE49-F238E27FC236}">
                <a16:creationId xmlns:a16="http://schemas.microsoft.com/office/drawing/2014/main" id="{8B262F4C-A3B4-F36D-36D2-DF7C666BD504}"/>
              </a:ext>
            </a:extLst>
          </p:cNvPr>
          <p:cNvSpPr txBox="1">
            <a:spLocks/>
          </p:cNvSpPr>
          <p:nvPr/>
        </p:nvSpPr>
        <p:spPr>
          <a:xfrm>
            <a:off x="612979" y="462086"/>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CH" sz="2400" b="1" dirty="0">
                <a:solidFill>
                  <a:schemeClr val="tx1"/>
                </a:solidFill>
                <a:latin typeface="Avenir Next LT Pro" panose="020B0504020202020204" pitchFamily="34" charset="0"/>
              </a:rPr>
              <a:t>Tripé</a:t>
            </a:r>
            <a:endParaRPr lang="en-US" sz="2400" b="1" dirty="0">
              <a:solidFill>
                <a:schemeClr val="tx1"/>
              </a:solidFill>
              <a:latin typeface="Avenir Next LT Pro" panose="020B0504020202020204" pitchFamily="34" charset="0"/>
            </a:endParaRPr>
          </a:p>
        </p:txBody>
      </p:sp>
      <p:cxnSp>
        <p:nvCxnSpPr>
          <p:cNvPr id="8" name="Conector reto 7">
            <a:extLst>
              <a:ext uri="{FF2B5EF4-FFF2-40B4-BE49-F238E27FC236}">
                <a16:creationId xmlns:a16="http://schemas.microsoft.com/office/drawing/2014/main" id="{9E67FABD-E5E9-A2A3-E4C5-FB43183B5595}"/>
              </a:ext>
            </a:extLst>
          </p:cNvPr>
          <p:cNvCxnSpPr>
            <a:cxnSpLocks/>
          </p:cNvCxnSpPr>
          <p:nvPr/>
        </p:nvCxnSpPr>
        <p:spPr>
          <a:xfrm>
            <a:off x="612979" y="1190867"/>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9" name="Imagem 8" descr="Uma imagem contendo Ícone&#10;&#10;Descrição gerada automaticamente">
            <a:extLst>
              <a:ext uri="{FF2B5EF4-FFF2-40B4-BE49-F238E27FC236}">
                <a16:creationId xmlns:a16="http://schemas.microsoft.com/office/drawing/2014/main" id="{571D7A98-C354-2F69-F536-066633926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50479" y="298587"/>
            <a:ext cx="974721" cy="946151"/>
          </a:xfrm>
          <a:prstGeom prst="rect">
            <a:avLst/>
          </a:prstGeom>
        </p:spPr>
      </p:pic>
      <p:pic>
        <p:nvPicPr>
          <p:cNvPr id="13" name="Imagem 12">
            <a:extLst>
              <a:ext uri="{FF2B5EF4-FFF2-40B4-BE49-F238E27FC236}">
                <a16:creationId xmlns:a16="http://schemas.microsoft.com/office/drawing/2014/main" id="{1D5B1054-447B-0E28-9C58-3CF3D496A058}"/>
              </a:ext>
            </a:extLst>
          </p:cNvPr>
          <p:cNvPicPr>
            <a:picLocks noChangeAspect="1"/>
          </p:cNvPicPr>
          <p:nvPr/>
        </p:nvPicPr>
        <p:blipFill>
          <a:blip r:embed="rId5"/>
          <a:stretch>
            <a:fillRect/>
          </a:stretch>
        </p:blipFill>
        <p:spPr>
          <a:xfrm>
            <a:off x="1884319" y="3957944"/>
            <a:ext cx="1231488" cy="1387193"/>
          </a:xfrm>
          <a:prstGeom prst="rect">
            <a:avLst/>
          </a:prstGeom>
        </p:spPr>
      </p:pic>
      <p:pic>
        <p:nvPicPr>
          <p:cNvPr id="15" name="Imagem 14">
            <a:extLst>
              <a:ext uri="{FF2B5EF4-FFF2-40B4-BE49-F238E27FC236}">
                <a16:creationId xmlns:a16="http://schemas.microsoft.com/office/drawing/2014/main" id="{EAE80975-F36E-CB3A-1A5F-1651921275D2}"/>
              </a:ext>
            </a:extLst>
          </p:cNvPr>
          <p:cNvPicPr>
            <a:picLocks noChangeAspect="1"/>
          </p:cNvPicPr>
          <p:nvPr/>
        </p:nvPicPr>
        <p:blipFill>
          <a:blip r:embed="rId6"/>
          <a:stretch>
            <a:fillRect/>
          </a:stretch>
        </p:blipFill>
        <p:spPr>
          <a:xfrm>
            <a:off x="4318392" y="1571092"/>
            <a:ext cx="1834957" cy="1433314"/>
          </a:xfrm>
          <a:prstGeom prst="rect">
            <a:avLst/>
          </a:prstGeom>
        </p:spPr>
      </p:pic>
    </p:spTree>
    <p:extLst>
      <p:ext uri="{BB962C8B-B14F-4D97-AF65-F5344CB8AC3E}">
        <p14:creationId xmlns:p14="http://schemas.microsoft.com/office/powerpoint/2010/main" val="32408627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E419115-23C2-631B-B190-D4CE438A63AD}"/>
              </a:ext>
            </a:extLst>
          </p:cNvPr>
          <p:cNvSpPr txBox="1">
            <a:spLocks/>
          </p:cNvSpPr>
          <p:nvPr/>
        </p:nvSpPr>
        <p:spPr>
          <a:xfrm>
            <a:off x="451777" y="515247"/>
            <a:ext cx="883025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spcAft>
                <a:spcPts val="1200"/>
              </a:spcAft>
              <a:buNone/>
            </a:pPr>
            <a:r>
              <a:rPr lang="en-US" sz="2400" b="1" dirty="0" err="1">
                <a:solidFill>
                  <a:schemeClr val="tx1">
                    <a:lumMod val="75000"/>
                    <a:lumOff val="25000"/>
                  </a:schemeClr>
                </a:solidFill>
                <a:latin typeface="Avenir Next LT Pro" panose="020B0504020202020204" pitchFamily="34" charset="0"/>
              </a:rPr>
              <a:t>Desambiguar</a:t>
            </a:r>
            <a:r>
              <a:rPr lang="en-US" sz="2400" b="1" dirty="0">
                <a:solidFill>
                  <a:schemeClr val="tx1">
                    <a:lumMod val="75000"/>
                    <a:lumOff val="25000"/>
                  </a:schemeClr>
                </a:solidFill>
                <a:latin typeface="Avenir Next LT Pro" panose="020B0504020202020204" pitchFamily="34" charset="0"/>
              </a:rPr>
              <a:t> </a:t>
            </a:r>
            <a:r>
              <a:rPr lang="en-US" sz="2400" b="1" dirty="0" err="1">
                <a:solidFill>
                  <a:schemeClr val="tx1">
                    <a:lumMod val="75000"/>
                    <a:lumOff val="25000"/>
                  </a:schemeClr>
                </a:solidFill>
                <a:latin typeface="Avenir Next LT Pro" panose="020B0504020202020204" pitchFamily="34" charset="0"/>
              </a:rPr>
              <a:t>Pesquisadores</a:t>
            </a:r>
            <a:endParaRPr lang="pt-BR" sz="2400" b="1" dirty="0">
              <a:solidFill>
                <a:schemeClr val="tx1">
                  <a:lumMod val="75000"/>
                  <a:lumOff val="25000"/>
                </a:schemeClr>
              </a:solidFill>
              <a:latin typeface="Avenir Next LT Pro" panose="020B0504020202020204" pitchFamily="34" charset="0"/>
            </a:endParaRPr>
          </a:p>
        </p:txBody>
      </p:sp>
      <p:pic>
        <p:nvPicPr>
          <p:cNvPr id="3" name="ORCID nomes">
            <a:hlinkClick r:id="" action="ppaction://media"/>
            <a:extLst>
              <a:ext uri="{FF2B5EF4-FFF2-40B4-BE49-F238E27FC236}">
                <a16:creationId xmlns:a16="http://schemas.microsoft.com/office/drawing/2014/main" id="{B8916477-6C81-4943-AC91-7534374C429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97261" y="3577987"/>
            <a:ext cx="5724128" cy="3217308"/>
          </a:xfrm>
          <a:prstGeom prst="rect">
            <a:avLst/>
          </a:prstGeom>
        </p:spPr>
      </p:pic>
      <p:sp>
        <p:nvSpPr>
          <p:cNvPr id="10" name="Textplatzhalter 3">
            <a:extLst>
              <a:ext uri="{FF2B5EF4-FFF2-40B4-BE49-F238E27FC236}">
                <a16:creationId xmlns:a16="http://schemas.microsoft.com/office/drawing/2014/main" id="{7D5DF3E4-8610-48D4-BA02-0BB3034BBBA0}"/>
              </a:ext>
            </a:extLst>
          </p:cNvPr>
          <p:cNvSpPr txBox="1">
            <a:spLocks/>
          </p:cNvSpPr>
          <p:nvPr/>
        </p:nvSpPr>
        <p:spPr>
          <a:xfrm>
            <a:off x="451777" y="1370020"/>
            <a:ext cx="7128792"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600" i="1" dirty="0" err="1">
                <a:solidFill>
                  <a:schemeClr val="tx1">
                    <a:lumMod val="75000"/>
                    <a:lumOff val="25000"/>
                  </a:schemeClr>
                </a:solidFill>
                <a:latin typeface="Avenir Next LT Pro" panose="020B0504020202020204" pitchFamily="34" charset="0"/>
              </a:rPr>
              <a:t>Nomes</a:t>
            </a:r>
            <a:r>
              <a:rPr lang="en-US" sz="1600" i="1" dirty="0">
                <a:solidFill>
                  <a:schemeClr val="tx1">
                    <a:lumMod val="75000"/>
                    <a:lumOff val="25000"/>
                  </a:schemeClr>
                </a:solidFill>
                <a:latin typeface="Avenir Next LT Pro" panose="020B0504020202020204" pitchFamily="34" charset="0"/>
              </a:rPr>
              <a:t> </a:t>
            </a:r>
            <a:r>
              <a:rPr lang="en-US" sz="1600" i="1" dirty="0" err="1">
                <a:solidFill>
                  <a:schemeClr val="tx1">
                    <a:lumMod val="75000"/>
                    <a:lumOff val="25000"/>
                  </a:schemeClr>
                </a:solidFill>
                <a:latin typeface="Avenir Next LT Pro" panose="020B0504020202020204" pitchFamily="34" charset="0"/>
              </a:rPr>
              <a:t>iguais</a:t>
            </a:r>
            <a:endParaRPr lang="pt-BR" sz="1600" i="1" dirty="0">
              <a:solidFill>
                <a:schemeClr val="tx1">
                  <a:lumMod val="75000"/>
                  <a:lumOff val="25000"/>
                </a:schemeClr>
              </a:solidFill>
              <a:latin typeface="Avenir Next LT Pro" panose="020B0504020202020204" pitchFamily="34" charset="0"/>
            </a:endParaRPr>
          </a:p>
        </p:txBody>
      </p:sp>
      <p:sp>
        <p:nvSpPr>
          <p:cNvPr id="11" name="Textplatzhalter 3">
            <a:extLst>
              <a:ext uri="{FF2B5EF4-FFF2-40B4-BE49-F238E27FC236}">
                <a16:creationId xmlns:a16="http://schemas.microsoft.com/office/drawing/2014/main" id="{E572EE56-80BB-4221-AF7A-8783E5C6FCE7}"/>
              </a:ext>
            </a:extLst>
          </p:cNvPr>
          <p:cNvSpPr txBox="1">
            <a:spLocks/>
          </p:cNvSpPr>
          <p:nvPr/>
        </p:nvSpPr>
        <p:spPr>
          <a:xfrm>
            <a:off x="451777" y="1735373"/>
            <a:ext cx="7128792"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600" i="1" dirty="0" err="1">
                <a:solidFill>
                  <a:schemeClr val="tx1">
                    <a:lumMod val="75000"/>
                    <a:lumOff val="25000"/>
                  </a:schemeClr>
                </a:solidFill>
                <a:latin typeface="Avenir Next LT Pro" panose="020B0504020202020204" pitchFamily="34" charset="0"/>
              </a:rPr>
              <a:t>Abreviações</a:t>
            </a:r>
            <a:r>
              <a:rPr lang="en-US" sz="1600" i="1" dirty="0">
                <a:solidFill>
                  <a:schemeClr val="tx1">
                    <a:lumMod val="75000"/>
                    <a:lumOff val="25000"/>
                  </a:schemeClr>
                </a:solidFill>
                <a:latin typeface="Avenir Next LT Pro" panose="020B0504020202020204" pitchFamily="34" charset="0"/>
              </a:rPr>
              <a:t> de </a:t>
            </a:r>
            <a:r>
              <a:rPr lang="en-US" sz="1600" i="1" dirty="0" err="1">
                <a:solidFill>
                  <a:schemeClr val="tx1">
                    <a:lumMod val="75000"/>
                    <a:lumOff val="25000"/>
                  </a:schemeClr>
                </a:solidFill>
                <a:latin typeface="Avenir Next LT Pro" panose="020B0504020202020204" pitchFamily="34" charset="0"/>
              </a:rPr>
              <a:t>Nomes</a:t>
            </a:r>
            <a:r>
              <a:rPr lang="en-US" sz="1600" i="1" dirty="0">
                <a:solidFill>
                  <a:schemeClr val="tx1">
                    <a:lumMod val="75000"/>
                    <a:lumOff val="25000"/>
                  </a:schemeClr>
                </a:solidFill>
                <a:latin typeface="Avenir Next LT Pro" panose="020B0504020202020204" pitchFamily="34" charset="0"/>
              </a:rPr>
              <a:t> </a:t>
            </a:r>
            <a:r>
              <a:rPr lang="en-US" sz="1600" i="1" dirty="0" err="1">
                <a:solidFill>
                  <a:schemeClr val="tx1">
                    <a:lumMod val="75000"/>
                    <a:lumOff val="25000"/>
                  </a:schemeClr>
                </a:solidFill>
                <a:latin typeface="Avenir Next LT Pro" panose="020B0504020202020204" pitchFamily="34" charset="0"/>
              </a:rPr>
              <a:t>Parecidos</a:t>
            </a:r>
            <a:endParaRPr lang="pt-BR" sz="1600" i="1" dirty="0">
              <a:solidFill>
                <a:schemeClr val="tx1">
                  <a:lumMod val="75000"/>
                  <a:lumOff val="25000"/>
                </a:schemeClr>
              </a:solidFill>
              <a:latin typeface="Avenir Next LT Pro" panose="020B0504020202020204" pitchFamily="34" charset="0"/>
            </a:endParaRPr>
          </a:p>
        </p:txBody>
      </p:sp>
      <p:sp>
        <p:nvSpPr>
          <p:cNvPr id="12" name="Textplatzhalter 3">
            <a:extLst>
              <a:ext uri="{FF2B5EF4-FFF2-40B4-BE49-F238E27FC236}">
                <a16:creationId xmlns:a16="http://schemas.microsoft.com/office/drawing/2014/main" id="{409C3B4A-46FD-45CE-A90C-7EE0A934A532}"/>
              </a:ext>
            </a:extLst>
          </p:cNvPr>
          <p:cNvSpPr txBox="1">
            <a:spLocks/>
          </p:cNvSpPr>
          <p:nvPr/>
        </p:nvSpPr>
        <p:spPr>
          <a:xfrm>
            <a:off x="435421" y="2095413"/>
            <a:ext cx="7128792"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600" i="1" dirty="0" err="1">
                <a:solidFill>
                  <a:schemeClr val="tx1">
                    <a:lumMod val="75000"/>
                    <a:lumOff val="25000"/>
                  </a:schemeClr>
                </a:solidFill>
                <a:latin typeface="Avenir Next LT Pro" panose="020B0504020202020204" pitchFamily="34" charset="0"/>
              </a:rPr>
              <a:t>Nomes</a:t>
            </a:r>
            <a:r>
              <a:rPr lang="en-US" sz="1600" i="1" dirty="0">
                <a:solidFill>
                  <a:schemeClr val="tx1">
                    <a:lumMod val="75000"/>
                    <a:lumOff val="25000"/>
                  </a:schemeClr>
                </a:solidFill>
                <a:latin typeface="Avenir Next LT Pro" panose="020B0504020202020204" pitchFamily="34" charset="0"/>
              </a:rPr>
              <a:t> </a:t>
            </a:r>
            <a:r>
              <a:rPr lang="en-US" sz="1600" i="1" dirty="0" err="1">
                <a:solidFill>
                  <a:schemeClr val="tx1">
                    <a:lumMod val="75000"/>
                    <a:lumOff val="25000"/>
                  </a:schemeClr>
                </a:solidFill>
                <a:latin typeface="Avenir Next LT Pro" panose="020B0504020202020204" pitchFamily="34" charset="0"/>
              </a:rPr>
              <a:t>iguais</a:t>
            </a:r>
            <a:r>
              <a:rPr lang="en-US" sz="1600" i="1" dirty="0">
                <a:solidFill>
                  <a:schemeClr val="tx1">
                    <a:lumMod val="75000"/>
                    <a:lumOff val="25000"/>
                  </a:schemeClr>
                </a:solidFill>
                <a:latin typeface="Avenir Next LT Pro" panose="020B0504020202020204" pitchFamily="34" charset="0"/>
              </a:rPr>
              <a:t> com </a:t>
            </a:r>
            <a:r>
              <a:rPr lang="en-US" sz="1600" i="1" dirty="0" err="1">
                <a:solidFill>
                  <a:schemeClr val="tx1">
                    <a:lumMod val="75000"/>
                    <a:lumOff val="25000"/>
                  </a:schemeClr>
                </a:solidFill>
                <a:latin typeface="Avenir Next LT Pro" panose="020B0504020202020204" pitchFamily="34" charset="0"/>
              </a:rPr>
              <a:t>escrita</a:t>
            </a:r>
            <a:r>
              <a:rPr lang="en-US" sz="1600" i="1" dirty="0">
                <a:solidFill>
                  <a:schemeClr val="tx1">
                    <a:lumMod val="75000"/>
                    <a:lumOff val="25000"/>
                  </a:schemeClr>
                </a:solidFill>
                <a:latin typeface="Avenir Next LT Pro" panose="020B0504020202020204" pitchFamily="34" charset="0"/>
              </a:rPr>
              <a:t> </a:t>
            </a:r>
            <a:r>
              <a:rPr lang="en-US" sz="1600" i="1" dirty="0" err="1">
                <a:solidFill>
                  <a:schemeClr val="tx1">
                    <a:lumMod val="75000"/>
                    <a:lumOff val="25000"/>
                  </a:schemeClr>
                </a:solidFill>
                <a:latin typeface="Avenir Next LT Pro" panose="020B0504020202020204" pitchFamily="34" charset="0"/>
              </a:rPr>
              <a:t>distinta</a:t>
            </a:r>
            <a:endParaRPr lang="pt-BR" sz="1600" i="1" dirty="0">
              <a:solidFill>
                <a:schemeClr val="tx1">
                  <a:lumMod val="75000"/>
                  <a:lumOff val="25000"/>
                </a:schemeClr>
              </a:solidFill>
              <a:latin typeface="Avenir Next LT Pro" panose="020B0504020202020204" pitchFamily="34" charset="0"/>
            </a:endParaRPr>
          </a:p>
        </p:txBody>
      </p:sp>
      <p:sp>
        <p:nvSpPr>
          <p:cNvPr id="13" name="Textplatzhalter 3">
            <a:extLst>
              <a:ext uri="{FF2B5EF4-FFF2-40B4-BE49-F238E27FC236}">
                <a16:creationId xmlns:a16="http://schemas.microsoft.com/office/drawing/2014/main" id="{69C8BD85-6D8E-45D4-AFBF-FFB3C98E3FE4}"/>
              </a:ext>
            </a:extLst>
          </p:cNvPr>
          <p:cNvSpPr txBox="1">
            <a:spLocks/>
          </p:cNvSpPr>
          <p:nvPr/>
        </p:nvSpPr>
        <p:spPr>
          <a:xfrm>
            <a:off x="451777" y="2460766"/>
            <a:ext cx="7128792"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600" i="1" dirty="0" err="1">
                <a:solidFill>
                  <a:schemeClr val="tx1">
                    <a:lumMod val="75000"/>
                    <a:lumOff val="25000"/>
                  </a:schemeClr>
                </a:solidFill>
                <a:latin typeface="Avenir Next LT Pro" panose="020B0504020202020204" pitchFamily="34" charset="0"/>
              </a:rPr>
              <a:t>Unificar</a:t>
            </a:r>
            <a:r>
              <a:rPr lang="en-US" sz="1600" i="1" dirty="0">
                <a:solidFill>
                  <a:schemeClr val="tx1">
                    <a:lumMod val="75000"/>
                    <a:lumOff val="25000"/>
                  </a:schemeClr>
                </a:solidFill>
                <a:latin typeface="Avenir Next LT Pro" panose="020B0504020202020204" pitchFamily="34" charset="0"/>
              </a:rPr>
              <a:t> </a:t>
            </a:r>
            <a:r>
              <a:rPr lang="en-US" sz="1600" i="1" dirty="0" err="1">
                <a:solidFill>
                  <a:schemeClr val="tx1">
                    <a:lumMod val="75000"/>
                    <a:lumOff val="25000"/>
                  </a:schemeClr>
                </a:solidFill>
                <a:latin typeface="Avenir Next LT Pro" panose="020B0504020202020204" pitchFamily="34" charset="0"/>
              </a:rPr>
              <a:t>suas</a:t>
            </a:r>
            <a:r>
              <a:rPr lang="en-US" sz="1600" i="1" dirty="0">
                <a:solidFill>
                  <a:schemeClr val="tx1">
                    <a:lumMod val="75000"/>
                    <a:lumOff val="25000"/>
                  </a:schemeClr>
                </a:solidFill>
                <a:latin typeface="Avenir Next LT Pro" panose="020B0504020202020204" pitchFamily="34" charset="0"/>
              </a:rPr>
              <a:t> </a:t>
            </a:r>
            <a:r>
              <a:rPr lang="en-US" sz="1600" i="1" dirty="0" err="1">
                <a:solidFill>
                  <a:schemeClr val="tx1">
                    <a:lumMod val="75000"/>
                    <a:lumOff val="25000"/>
                  </a:schemeClr>
                </a:solidFill>
                <a:latin typeface="Avenir Next LT Pro" panose="020B0504020202020204" pitchFamily="34" charset="0"/>
              </a:rPr>
              <a:t>variações</a:t>
            </a:r>
            <a:r>
              <a:rPr lang="en-US" sz="1600" i="1" dirty="0">
                <a:solidFill>
                  <a:schemeClr val="tx1">
                    <a:lumMod val="75000"/>
                    <a:lumOff val="25000"/>
                  </a:schemeClr>
                </a:solidFill>
                <a:latin typeface="Avenir Next LT Pro" panose="020B0504020202020204" pitchFamily="34" charset="0"/>
              </a:rPr>
              <a:t> de </a:t>
            </a:r>
            <a:r>
              <a:rPr lang="en-US" sz="1600" i="1" dirty="0" err="1">
                <a:solidFill>
                  <a:schemeClr val="tx1">
                    <a:lumMod val="75000"/>
                    <a:lumOff val="25000"/>
                  </a:schemeClr>
                </a:solidFill>
                <a:latin typeface="Avenir Next LT Pro" panose="020B0504020202020204" pitchFamily="34" charset="0"/>
              </a:rPr>
              <a:t>nomes</a:t>
            </a:r>
            <a:r>
              <a:rPr lang="en-US" sz="1600" i="1" dirty="0">
                <a:solidFill>
                  <a:schemeClr val="tx1">
                    <a:lumMod val="75000"/>
                    <a:lumOff val="25000"/>
                  </a:schemeClr>
                </a:solidFill>
                <a:latin typeface="Avenir Next LT Pro" panose="020B0504020202020204" pitchFamily="34" charset="0"/>
              </a:rPr>
              <a:t> / </a:t>
            </a:r>
            <a:r>
              <a:rPr lang="en-US" sz="1600" i="1" dirty="0" err="1">
                <a:solidFill>
                  <a:schemeClr val="tx1">
                    <a:lumMod val="75000"/>
                    <a:lumOff val="25000"/>
                  </a:schemeClr>
                </a:solidFill>
                <a:latin typeface="Avenir Next LT Pro" panose="020B0504020202020204" pitchFamily="34" charset="0"/>
              </a:rPr>
              <a:t>mudanças</a:t>
            </a:r>
            <a:r>
              <a:rPr lang="en-US" sz="1600" i="1" dirty="0">
                <a:solidFill>
                  <a:schemeClr val="tx1">
                    <a:lumMod val="75000"/>
                    <a:lumOff val="25000"/>
                  </a:schemeClr>
                </a:solidFill>
                <a:latin typeface="Avenir Next LT Pro" panose="020B0504020202020204" pitchFamily="34" charset="0"/>
              </a:rPr>
              <a:t> de </a:t>
            </a:r>
            <a:r>
              <a:rPr lang="en-US" sz="1600" i="1" dirty="0" err="1">
                <a:solidFill>
                  <a:schemeClr val="tx1">
                    <a:lumMod val="75000"/>
                    <a:lumOff val="25000"/>
                  </a:schemeClr>
                </a:solidFill>
                <a:latin typeface="Avenir Next LT Pro" panose="020B0504020202020204" pitchFamily="34" charset="0"/>
              </a:rPr>
              <a:t>sobrenome</a:t>
            </a:r>
            <a:endParaRPr lang="pt-BR" sz="1600" i="1" dirty="0">
              <a:solidFill>
                <a:schemeClr val="tx1">
                  <a:lumMod val="75000"/>
                  <a:lumOff val="25000"/>
                </a:schemeClr>
              </a:solidFill>
              <a:latin typeface="Avenir Next LT Pro" panose="020B0504020202020204" pitchFamily="34" charset="0"/>
            </a:endParaRPr>
          </a:p>
        </p:txBody>
      </p:sp>
      <p:sp>
        <p:nvSpPr>
          <p:cNvPr id="8" name="Textplatzhalter 3">
            <a:extLst>
              <a:ext uri="{FF2B5EF4-FFF2-40B4-BE49-F238E27FC236}">
                <a16:creationId xmlns:a16="http://schemas.microsoft.com/office/drawing/2014/main" id="{E4E42E80-7873-4895-A304-209FA9DB5A17}"/>
              </a:ext>
            </a:extLst>
          </p:cNvPr>
          <p:cNvSpPr txBox="1">
            <a:spLocks/>
          </p:cNvSpPr>
          <p:nvPr/>
        </p:nvSpPr>
        <p:spPr>
          <a:xfrm>
            <a:off x="168926" y="3162578"/>
            <a:ext cx="1835696"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200" i="1" dirty="0">
                <a:solidFill>
                  <a:schemeClr val="tx1">
                    <a:lumMod val="75000"/>
                    <a:lumOff val="25000"/>
                  </a:schemeClr>
                </a:solidFill>
                <a:latin typeface="Avenir Next LT Pro" panose="020B0504020202020204" pitchFamily="34" charset="0"/>
              </a:rPr>
              <a:t>João Souza</a:t>
            </a:r>
            <a:br>
              <a:rPr lang="en-US" sz="1200" i="1" dirty="0">
                <a:solidFill>
                  <a:schemeClr val="tx1">
                    <a:lumMod val="75000"/>
                    <a:lumOff val="25000"/>
                  </a:schemeClr>
                </a:solidFill>
                <a:latin typeface="Avenir Next LT Pro" panose="020B0504020202020204" pitchFamily="34" charset="0"/>
              </a:rPr>
            </a:br>
            <a:r>
              <a:rPr lang="en-US" sz="1200" i="1" dirty="0">
                <a:solidFill>
                  <a:schemeClr val="tx1">
                    <a:lumMod val="75000"/>
                    <a:lumOff val="25000"/>
                  </a:schemeClr>
                </a:solidFill>
                <a:latin typeface="Avenir Next LT Pro" panose="020B0504020202020204" pitchFamily="34" charset="0"/>
              </a:rPr>
              <a:t>0000-0000-0000-0001</a:t>
            </a:r>
            <a:endParaRPr lang="pt-BR" sz="1200" i="1" dirty="0">
              <a:solidFill>
                <a:schemeClr val="tx1">
                  <a:lumMod val="75000"/>
                  <a:lumOff val="25000"/>
                </a:schemeClr>
              </a:solidFill>
              <a:latin typeface="Avenir Next LT Pro" panose="020B0504020202020204" pitchFamily="34" charset="0"/>
            </a:endParaRPr>
          </a:p>
        </p:txBody>
      </p:sp>
      <p:sp>
        <p:nvSpPr>
          <p:cNvPr id="9" name="Textplatzhalter 3">
            <a:extLst>
              <a:ext uri="{FF2B5EF4-FFF2-40B4-BE49-F238E27FC236}">
                <a16:creationId xmlns:a16="http://schemas.microsoft.com/office/drawing/2014/main" id="{C9580DF7-26C2-4251-9359-77D0BEBF9DFF}"/>
              </a:ext>
            </a:extLst>
          </p:cNvPr>
          <p:cNvSpPr txBox="1">
            <a:spLocks/>
          </p:cNvSpPr>
          <p:nvPr/>
        </p:nvSpPr>
        <p:spPr>
          <a:xfrm>
            <a:off x="1969126" y="3137670"/>
            <a:ext cx="1835696"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200" i="1" dirty="0">
                <a:solidFill>
                  <a:schemeClr val="tx1">
                    <a:lumMod val="75000"/>
                    <a:lumOff val="25000"/>
                  </a:schemeClr>
                </a:solidFill>
                <a:latin typeface="Avenir Next LT Pro" panose="020B0504020202020204" pitchFamily="34" charset="0"/>
              </a:rPr>
              <a:t>João Souza</a:t>
            </a:r>
            <a:br>
              <a:rPr lang="en-US" sz="1200" i="1" dirty="0">
                <a:solidFill>
                  <a:schemeClr val="tx1">
                    <a:lumMod val="75000"/>
                    <a:lumOff val="25000"/>
                  </a:schemeClr>
                </a:solidFill>
                <a:latin typeface="Avenir Next LT Pro" panose="020B0504020202020204" pitchFamily="34" charset="0"/>
              </a:rPr>
            </a:br>
            <a:r>
              <a:rPr lang="en-US" sz="1200" i="1" dirty="0">
                <a:solidFill>
                  <a:schemeClr val="tx1">
                    <a:lumMod val="75000"/>
                    <a:lumOff val="25000"/>
                  </a:schemeClr>
                </a:solidFill>
                <a:latin typeface="Avenir Next LT Pro" panose="020B0504020202020204" pitchFamily="34" charset="0"/>
              </a:rPr>
              <a:t>0000-0000-0000-0002</a:t>
            </a:r>
            <a:endParaRPr lang="pt-BR" sz="1200" i="1" dirty="0">
              <a:solidFill>
                <a:schemeClr val="tx1">
                  <a:lumMod val="75000"/>
                  <a:lumOff val="25000"/>
                </a:schemeClr>
              </a:solidFill>
              <a:latin typeface="Avenir Next LT Pro" panose="020B0504020202020204" pitchFamily="34" charset="0"/>
            </a:endParaRPr>
          </a:p>
        </p:txBody>
      </p:sp>
      <p:sp>
        <p:nvSpPr>
          <p:cNvPr id="14" name="Textplatzhalter 3">
            <a:extLst>
              <a:ext uri="{FF2B5EF4-FFF2-40B4-BE49-F238E27FC236}">
                <a16:creationId xmlns:a16="http://schemas.microsoft.com/office/drawing/2014/main" id="{16A80B96-F398-4736-92B3-078901F89859}"/>
              </a:ext>
            </a:extLst>
          </p:cNvPr>
          <p:cNvSpPr txBox="1">
            <a:spLocks/>
          </p:cNvSpPr>
          <p:nvPr/>
        </p:nvSpPr>
        <p:spPr>
          <a:xfrm>
            <a:off x="3715066" y="3136854"/>
            <a:ext cx="1835696"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1200"/>
              </a:spcAft>
              <a:buNone/>
            </a:pPr>
            <a:r>
              <a:rPr lang="en-US" sz="1200" i="1" dirty="0">
                <a:solidFill>
                  <a:schemeClr val="tx1">
                    <a:lumMod val="75000"/>
                    <a:lumOff val="25000"/>
                  </a:schemeClr>
                </a:solidFill>
                <a:latin typeface="Avenir Next LT Pro" panose="020B0504020202020204" pitchFamily="34" charset="0"/>
              </a:rPr>
              <a:t>João Souza</a:t>
            </a:r>
            <a:br>
              <a:rPr lang="en-US" sz="1200" i="1" dirty="0">
                <a:solidFill>
                  <a:schemeClr val="tx1">
                    <a:lumMod val="75000"/>
                    <a:lumOff val="25000"/>
                  </a:schemeClr>
                </a:solidFill>
                <a:latin typeface="Avenir Next LT Pro" panose="020B0504020202020204" pitchFamily="34" charset="0"/>
              </a:rPr>
            </a:br>
            <a:r>
              <a:rPr lang="en-US" sz="1200" i="1" dirty="0">
                <a:solidFill>
                  <a:schemeClr val="tx1">
                    <a:lumMod val="75000"/>
                    <a:lumOff val="25000"/>
                  </a:schemeClr>
                </a:solidFill>
                <a:latin typeface="Avenir Next LT Pro" panose="020B0504020202020204" pitchFamily="34" charset="0"/>
              </a:rPr>
              <a:t>0000-0000-0000-0003</a:t>
            </a:r>
            <a:endParaRPr lang="pt-BR" sz="1200" i="1" dirty="0">
              <a:solidFill>
                <a:schemeClr val="tx1">
                  <a:lumMod val="75000"/>
                  <a:lumOff val="25000"/>
                </a:schemeClr>
              </a:solidFill>
              <a:latin typeface="Avenir Next LT Pro" panose="020B0504020202020204" pitchFamily="34" charset="0"/>
            </a:endParaRPr>
          </a:p>
        </p:txBody>
      </p:sp>
      <p:cxnSp>
        <p:nvCxnSpPr>
          <p:cNvPr id="4" name="Conector reto 3">
            <a:extLst>
              <a:ext uri="{FF2B5EF4-FFF2-40B4-BE49-F238E27FC236}">
                <a16:creationId xmlns:a16="http://schemas.microsoft.com/office/drawing/2014/main" id="{5B9E80EF-3739-54E6-CDD3-1A803CD02E54}"/>
              </a:ext>
            </a:extLst>
          </p:cNvPr>
          <p:cNvCxnSpPr>
            <a:cxnSpLocks/>
          </p:cNvCxnSpPr>
          <p:nvPr/>
        </p:nvCxnSpPr>
        <p:spPr>
          <a:xfrm>
            <a:off x="451777" y="108979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 name="Imagem 4" descr="Uma imagem contendo Ícone&#10;&#10;Descrição gerada automaticamente">
            <a:extLst>
              <a:ext uri="{FF2B5EF4-FFF2-40B4-BE49-F238E27FC236}">
                <a16:creationId xmlns:a16="http://schemas.microsoft.com/office/drawing/2014/main" id="{8D84DD81-1A00-A05C-0988-F820AC1E7B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57796" y="269205"/>
            <a:ext cx="974721" cy="946151"/>
          </a:xfrm>
          <a:prstGeom prst="rect">
            <a:avLst/>
          </a:prstGeom>
        </p:spPr>
      </p:pic>
      <p:sp>
        <p:nvSpPr>
          <p:cNvPr id="15" name="Retângulo: Cantos Arredondados 14">
            <a:extLst>
              <a:ext uri="{FF2B5EF4-FFF2-40B4-BE49-F238E27FC236}">
                <a16:creationId xmlns:a16="http://schemas.microsoft.com/office/drawing/2014/main" id="{3C03AEA4-364F-353C-CD45-9C136B75E116}"/>
              </a:ext>
            </a:extLst>
          </p:cNvPr>
          <p:cNvSpPr/>
          <p:nvPr/>
        </p:nvSpPr>
        <p:spPr>
          <a:xfrm>
            <a:off x="7821589" y="1513062"/>
            <a:ext cx="3556304" cy="1915937"/>
          </a:xfrm>
          <a:prstGeom prst="roundRect">
            <a:avLst>
              <a:gd name="adj" fmla="val 28932"/>
            </a:avLst>
          </a:prstGeom>
          <a:solidFill>
            <a:srgbClr val="004B4E"/>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1600" dirty="0"/>
          </a:p>
          <a:p>
            <a:pPr algn="ctr"/>
            <a:r>
              <a:rPr lang="pt-BR" sz="1600" dirty="0"/>
              <a:t>Permite que as contribuições de cada um sejam adequadamente rastreadas e devidamente atribuídas para cada autor.</a:t>
            </a:r>
            <a:r>
              <a:rPr lang="en-US" sz="1600" dirty="0"/>
              <a:t> </a:t>
            </a:r>
          </a:p>
          <a:p>
            <a:pPr algn="ctr"/>
            <a:endParaRPr lang="pt-BR" sz="1600" dirty="0"/>
          </a:p>
        </p:txBody>
      </p:sp>
      <p:sp>
        <p:nvSpPr>
          <p:cNvPr id="16" name="Retângulo: Cantos Arredondados 15">
            <a:extLst>
              <a:ext uri="{FF2B5EF4-FFF2-40B4-BE49-F238E27FC236}">
                <a16:creationId xmlns:a16="http://schemas.microsoft.com/office/drawing/2014/main" id="{94D9612D-404C-87AF-57B8-418C7C6203A9}"/>
              </a:ext>
            </a:extLst>
          </p:cNvPr>
          <p:cNvSpPr/>
          <p:nvPr/>
        </p:nvSpPr>
        <p:spPr>
          <a:xfrm>
            <a:off x="7821589" y="3897479"/>
            <a:ext cx="3556304" cy="1661110"/>
          </a:xfrm>
          <a:prstGeom prst="roundRect">
            <a:avLst>
              <a:gd name="adj" fmla="val 30694"/>
            </a:avLst>
          </a:prstGeom>
          <a:solidFill>
            <a:srgbClr val="004B4E"/>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pt-BR" sz="1600" dirty="0"/>
          </a:p>
          <a:p>
            <a:pPr algn="ctr"/>
            <a:r>
              <a:rPr lang="pt-BR" sz="1600" dirty="0"/>
              <a:t>Possibilita recuperação efetiva de informações, citações, internacionalmente.</a:t>
            </a:r>
          </a:p>
          <a:p>
            <a:pPr algn="ctr"/>
            <a:endParaRPr lang="pt-BR" sz="1600" dirty="0"/>
          </a:p>
        </p:txBody>
      </p:sp>
    </p:spTree>
    <p:extLst>
      <p:ext uri="{BB962C8B-B14F-4D97-AF65-F5344CB8AC3E}">
        <p14:creationId xmlns:p14="http://schemas.microsoft.com/office/powerpoint/2010/main" val="2241222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3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3"/>
                </p:tgtEl>
              </p:cMediaNode>
            </p:video>
            <p:seq concurrent="1" nextAc="seek">
              <p:cTn id="28" restart="whenNotActive" fill="hold" evtFilter="cancelBubble" nodeType="interactiveSeq">
                <p:stCondLst>
                  <p:cond evt="onClick" delay="0">
                    <p:tgtEl>
                      <p:spTgt spid="3"/>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3"/>
                                        </p:tgtEl>
                                      </p:cBhvr>
                                    </p:cmd>
                                  </p:childTnLst>
                                </p:cTn>
                              </p:par>
                            </p:childTnLst>
                          </p:cTn>
                        </p:par>
                      </p:childTnLst>
                    </p:cTn>
                  </p:par>
                </p:childTnLst>
              </p:cTn>
              <p:nextCondLst>
                <p:cond evt="onClick" delay="0">
                  <p:tgtEl>
                    <p:spTgt spid="3"/>
                  </p:tgtEl>
                </p:cond>
              </p:nextCondLst>
            </p:seq>
          </p:childTnLst>
        </p:cTn>
      </p:par>
    </p:tnLst>
    <p:bldLst>
      <p:bldP spid="8" grpId="0"/>
      <p:bldP spid="9" grpId="0"/>
      <p:bldP spid="14" grpId="0"/>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E419115-23C2-631B-B190-D4CE438A63AD}"/>
              </a:ext>
            </a:extLst>
          </p:cNvPr>
          <p:cNvSpPr txBox="1">
            <a:spLocks/>
          </p:cNvSpPr>
          <p:nvPr/>
        </p:nvSpPr>
        <p:spPr>
          <a:xfrm>
            <a:off x="549903" y="445647"/>
            <a:ext cx="9672724" cy="644143"/>
          </a:xfrm>
          <a:prstGeom prst="rect">
            <a:avLst/>
          </a:prstGeom>
        </p:spPr>
        <p:txBody>
          <a:bodyPr vert="horz" lIns="0" tIns="45720" rIns="91440" bIns="45720" rtlCol="0" anchor="ctr">
            <a:noAutofit/>
          </a:bodyPr>
          <a:lstStyle>
            <a:lvl1pPr algn="l" defTabSz="914422" rtl="0" eaLnBrk="1" latinLnBrk="0" hangingPunct="1">
              <a:lnSpc>
                <a:spcPct val="90000"/>
              </a:lnSpc>
              <a:spcBef>
                <a:spcPct val="0"/>
              </a:spcBef>
              <a:buNone/>
              <a:defRPr sz="4201" kern="1200">
                <a:solidFill>
                  <a:srgbClr val="636466"/>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spcAft>
                <a:spcPts val="1200"/>
              </a:spcAft>
              <a:buNone/>
            </a:pPr>
            <a:r>
              <a:rPr lang="en-US" sz="2400" b="1" dirty="0">
                <a:solidFill>
                  <a:schemeClr val="tx1">
                    <a:lumMod val="75000"/>
                    <a:lumOff val="25000"/>
                  </a:schemeClr>
                </a:solidFill>
                <a:latin typeface="Avenir Next LT Pro" panose="020B0504020202020204" pitchFamily="34" charset="0"/>
              </a:rPr>
              <a:t>João Menezes Ribeiro</a:t>
            </a:r>
            <a:endParaRPr lang="pt-BR" sz="2400" b="1" dirty="0">
              <a:solidFill>
                <a:schemeClr val="tx1">
                  <a:lumMod val="75000"/>
                  <a:lumOff val="25000"/>
                </a:schemeClr>
              </a:solidFill>
              <a:latin typeface="Avenir Next LT Pro" panose="020B0504020202020204" pitchFamily="34" charset="0"/>
            </a:endParaRPr>
          </a:p>
        </p:txBody>
      </p:sp>
      <p:sp>
        <p:nvSpPr>
          <p:cNvPr id="10" name="Textplatzhalter 3">
            <a:extLst>
              <a:ext uri="{FF2B5EF4-FFF2-40B4-BE49-F238E27FC236}">
                <a16:creationId xmlns:a16="http://schemas.microsoft.com/office/drawing/2014/main" id="{7D5DF3E4-8610-48D4-BA02-0BB3034BBBA0}"/>
              </a:ext>
            </a:extLst>
          </p:cNvPr>
          <p:cNvSpPr txBox="1">
            <a:spLocks/>
          </p:cNvSpPr>
          <p:nvPr/>
        </p:nvSpPr>
        <p:spPr>
          <a:xfrm>
            <a:off x="451777" y="1790047"/>
            <a:ext cx="2423625"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800" b="1" i="1" dirty="0">
                <a:solidFill>
                  <a:schemeClr val="tx1">
                    <a:lumMod val="75000"/>
                    <a:lumOff val="25000"/>
                  </a:schemeClr>
                </a:solidFill>
                <a:latin typeface="Arial Nova Light" panose="020B0304020202020204" pitchFamily="34" charset="0"/>
              </a:rPr>
              <a:t>João Menezes Ribeiro</a:t>
            </a:r>
            <a:endParaRPr lang="pt-BR" sz="1800" b="1" i="1" dirty="0">
              <a:solidFill>
                <a:schemeClr val="tx1">
                  <a:lumMod val="75000"/>
                  <a:lumOff val="25000"/>
                </a:schemeClr>
              </a:solidFill>
              <a:latin typeface="Arial Nova Light" panose="020B0304020202020204" pitchFamily="34" charset="0"/>
            </a:endParaRPr>
          </a:p>
        </p:txBody>
      </p:sp>
      <p:cxnSp>
        <p:nvCxnSpPr>
          <p:cNvPr id="4" name="Conector reto 3">
            <a:extLst>
              <a:ext uri="{FF2B5EF4-FFF2-40B4-BE49-F238E27FC236}">
                <a16:creationId xmlns:a16="http://schemas.microsoft.com/office/drawing/2014/main" id="{5B9E80EF-3739-54E6-CDD3-1A803CD02E54}"/>
              </a:ext>
            </a:extLst>
          </p:cNvPr>
          <p:cNvCxnSpPr>
            <a:cxnSpLocks/>
          </p:cNvCxnSpPr>
          <p:nvPr/>
        </p:nvCxnSpPr>
        <p:spPr>
          <a:xfrm>
            <a:off x="451777" y="1089790"/>
            <a:ext cx="11080740" cy="0"/>
          </a:xfrm>
          <a:prstGeom prst="line">
            <a:avLst/>
          </a:prstGeom>
          <a:ln w="25400">
            <a:gradFill flip="none" rotWithShape="1">
              <a:gsLst>
                <a:gs pos="0">
                  <a:schemeClr val="bg1">
                    <a:lumMod val="65000"/>
                  </a:schemeClr>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 name="Imagem 4" descr="Uma imagem contendo Ícone&#10;&#10;Descrição gerada automaticamente">
            <a:extLst>
              <a:ext uri="{FF2B5EF4-FFF2-40B4-BE49-F238E27FC236}">
                <a16:creationId xmlns:a16="http://schemas.microsoft.com/office/drawing/2014/main" id="{8D84DD81-1A00-A05C-0988-F820AC1E7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57796" y="269205"/>
            <a:ext cx="974721" cy="946151"/>
          </a:xfrm>
          <a:prstGeom prst="rect">
            <a:avLst/>
          </a:prstGeom>
        </p:spPr>
      </p:pic>
      <p:sp>
        <p:nvSpPr>
          <p:cNvPr id="6" name="Textplatzhalter 3">
            <a:extLst>
              <a:ext uri="{FF2B5EF4-FFF2-40B4-BE49-F238E27FC236}">
                <a16:creationId xmlns:a16="http://schemas.microsoft.com/office/drawing/2014/main" id="{8D612501-A868-6991-2086-3EFB4C66E133}"/>
              </a:ext>
            </a:extLst>
          </p:cNvPr>
          <p:cNvSpPr txBox="1">
            <a:spLocks/>
          </p:cNvSpPr>
          <p:nvPr/>
        </p:nvSpPr>
        <p:spPr>
          <a:xfrm>
            <a:off x="5270717" y="1807877"/>
            <a:ext cx="1300933"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800" b="1" i="1" dirty="0">
                <a:solidFill>
                  <a:schemeClr val="tx1">
                    <a:lumMod val="75000"/>
                    <a:lumOff val="25000"/>
                  </a:schemeClr>
                </a:solidFill>
                <a:latin typeface="Arial Nova Light" panose="020B0304020202020204" pitchFamily="34" charset="0"/>
              </a:rPr>
              <a:t>João M. R.</a:t>
            </a:r>
            <a:endParaRPr lang="pt-BR" sz="1800" b="1" i="1" dirty="0">
              <a:solidFill>
                <a:schemeClr val="tx1">
                  <a:lumMod val="75000"/>
                  <a:lumOff val="25000"/>
                </a:schemeClr>
              </a:solidFill>
              <a:latin typeface="Arial Nova Light" panose="020B0304020202020204" pitchFamily="34" charset="0"/>
            </a:endParaRPr>
          </a:p>
        </p:txBody>
      </p:sp>
      <p:sp>
        <p:nvSpPr>
          <p:cNvPr id="7" name="Textplatzhalter 3">
            <a:extLst>
              <a:ext uri="{FF2B5EF4-FFF2-40B4-BE49-F238E27FC236}">
                <a16:creationId xmlns:a16="http://schemas.microsoft.com/office/drawing/2014/main" id="{0ADC0ADE-337A-079D-9F70-716148BB5762}"/>
              </a:ext>
            </a:extLst>
          </p:cNvPr>
          <p:cNvSpPr txBox="1">
            <a:spLocks/>
          </p:cNvSpPr>
          <p:nvPr/>
        </p:nvSpPr>
        <p:spPr>
          <a:xfrm>
            <a:off x="3127132" y="1790047"/>
            <a:ext cx="1774878"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800" b="1" i="1" dirty="0">
                <a:solidFill>
                  <a:schemeClr val="tx1">
                    <a:lumMod val="75000"/>
                    <a:lumOff val="25000"/>
                  </a:schemeClr>
                </a:solidFill>
                <a:latin typeface="Arial Nova Light" panose="020B0304020202020204" pitchFamily="34" charset="0"/>
              </a:rPr>
              <a:t>João M. Ribeiro</a:t>
            </a:r>
            <a:endParaRPr lang="pt-BR" sz="1800" b="1" i="1" dirty="0">
              <a:solidFill>
                <a:schemeClr val="tx1">
                  <a:lumMod val="75000"/>
                  <a:lumOff val="25000"/>
                </a:schemeClr>
              </a:solidFill>
              <a:latin typeface="Arial Nova Light" panose="020B0304020202020204" pitchFamily="34" charset="0"/>
            </a:endParaRPr>
          </a:p>
        </p:txBody>
      </p:sp>
      <p:sp>
        <p:nvSpPr>
          <p:cNvPr id="15" name="Textplatzhalter 3">
            <a:extLst>
              <a:ext uri="{FF2B5EF4-FFF2-40B4-BE49-F238E27FC236}">
                <a16:creationId xmlns:a16="http://schemas.microsoft.com/office/drawing/2014/main" id="{0B7FC98D-F722-E23C-69ED-6B6ADD1495A1}"/>
              </a:ext>
            </a:extLst>
          </p:cNvPr>
          <p:cNvSpPr txBox="1">
            <a:spLocks/>
          </p:cNvSpPr>
          <p:nvPr/>
        </p:nvSpPr>
        <p:spPr>
          <a:xfrm>
            <a:off x="7615386" y="1783197"/>
            <a:ext cx="1612135" cy="471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800" b="1" i="1" dirty="0">
                <a:solidFill>
                  <a:schemeClr val="tx1">
                    <a:lumMod val="75000"/>
                    <a:lumOff val="25000"/>
                  </a:schemeClr>
                </a:solidFill>
                <a:latin typeface="Arial Nova Light" panose="020B0304020202020204" pitchFamily="34" charset="0"/>
              </a:rPr>
              <a:t>Ribeiro, J.M.</a:t>
            </a:r>
            <a:endParaRPr lang="pt-BR" sz="1800" b="1" i="1" dirty="0">
              <a:solidFill>
                <a:schemeClr val="tx1">
                  <a:lumMod val="75000"/>
                  <a:lumOff val="25000"/>
                </a:schemeClr>
              </a:solidFill>
              <a:latin typeface="Arial Nova Light" panose="020B0304020202020204" pitchFamily="34" charset="0"/>
            </a:endParaRPr>
          </a:p>
        </p:txBody>
      </p:sp>
      <p:sp>
        <p:nvSpPr>
          <p:cNvPr id="16" name="Textplatzhalter 3">
            <a:extLst>
              <a:ext uri="{FF2B5EF4-FFF2-40B4-BE49-F238E27FC236}">
                <a16:creationId xmlns:a16="http://schemas.microsoft.com/office/drawing/2014/main" id="{8D70AEC7-26CF-705B-1CAE-A5C2CEB543BD}"/>
              </a:ext>
            </a:extLst>
          </p:cNvPr>
          <p:cNvSpPr txBox="1">
            <a:spLocks/>
          </p:cNvSpPr>
          <p:nvPr/>
        </p:nvSpPr>
        <p:spPr>
          <a:xfrm>
            <a:off x="549903" y="2292672"/>
            <a:ext cx="2423625" cy="26615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400" dirty="0">
                <a:solidFill>
                  <a:schemeClr val="tx1">
                    <a:lumMod val="75000"/>
                    <a:lumOff val="25000"/>
                  </a:schemeClr>
                </a:solidFill>
                <a:latin typeface="Arial Nova Light" panose="020B0304020202020204" pitchFamily="34" charset="0"/>
              </a:rPr>
              <a:t>João Menezes Ribeiro</a:t>
            </a:r>
          </a:p>
          <a:p>
            <a:pPr marL="0" indent="0">
              <a:spcAft>
                <a:spcPts val="1200"/>
              </a:spcAft>
              <a:buNone/>
            </a:pPr>
            <a:r>
              <a:rPr lang="en-US" sz="1400" dirty="0">
                <a:solidFill>
                  <a:schemeClr val="tx1">
                    <a:lumMod val="75000"/>
                    <a:lumOff val="25000"/>
                  </a:schemeClr>
                </a:solidFill>
                <a:latin typeface="Arial Nova Light" panose="020B0304020202020204" pitchFamily="34" charset="0"/>
              </a:rPr>
              <a:t>João Menezes Ribeiro</a:t>
            </a:r>
            <a:endParaRPr lang="pt-BR" sz="1400" dirty="0">
              <a:solidFill>
                <a:schemeClr val="tx1">
                  <a:lumMod val="75000"/>
                  <a:lumOff val="25000"/>
                </a:schemeClr>
              </a:solidFill>
              <a:latin typeface="Arial Nova Light" panose="020B0304020202020204" pitchFamily="34" charset="0"/>
            </a:endParaRPr>
          </a:p>
          <a:p>
            <a:pPr marL="0" indent="0">
              <a:spcAft>
                <a:spcPts val="1200"/>
              </a:spcAft>
              <a:buNone/>
            </a:pPr>
            <a:r>
              <a:rPr lang="en-US" sz="1400" dirty="0">
                <a:solidFill>
                  <a:schemeClr val="tx1">
                    <a:lumMod val="75000"/>
                    <a:lumOff val="25000"/>
                  </a:schemeClr>
                </a:solidFill>
                <a:latin typeface="Arial Nova Light" panose="020B0304020202020204" pitchFamily="34" charset="0"/>
              </a:rPr>
              <a:t>João Menezes Ribeiro</a:t>
            </a:r>
            <a:endParaRPr lang="pt-BR" sz="1400" dirty="0">
              <a:solidFill>
                <a:schemeClr val="tx1">
                  <a:lumMod val="75000"/>
                  <a:lumOff val="25000"/>
                </a:schemeClr>
              </a:solidFill>
              <a:latin typeface="Arial Nova Light" panose="020B0304020202020204" pitchFamily="34" charset="0"/>
            </a:endParaRPr>
          </a:p>
          <a:p>
            <a:pPr marL="0" indent="0">
              <a:spcAft>
                <a:spcPts val="1200"/>
              </a:spcAft>
              <a:buNone/>
            </a:pPr>
            <a:r>
              <a:rPr lang="en-US" sz="1400" dirty="0">
                <a:solidFill>
                  <a:schemeClr val="tx1">
                    <a:lumMod val="75000"/>
                    <a:lumOff val="25000"/>
                  </a:schemeClr>
                </a:solidFill>
                <a:latin typeface="Arial Nova Light" panose="020B0304020202020204" pitchFamily="34" charset="0"/>
              </a:rPr>
              <a:t>João Menezes Ribeiro</a:t>
            </a:r>
            <a:endParaRPr lang="pt-BR" sz="1400" dirty="0">
              <a:solidFill>
                <a:schemeClr val="tx1">
                  <a:lumMod val="75000"/>
                  <a:lumOff val="25000"/>
                </a:schemeClr>
              </a:solidFill>
              <a:latin typeface="Arial Nova Light" panose="020B0304020202020204" pitchFamily="34" charset="0"/>
            </a:endParaRPr>
          </a:p>
          <a:p>
            <a:pPr marL="0" indent="0">
              <a:spcAft>
                <a:spcPts val="1200"/>
              </a:spcAft>
              <a:buNone/>
            </a:pPr>
            <a:r>
              <a:rPr lang="en-US" sz="1400" dirty="0">
                <a:solidFill>
                  <a:schemeClr val="tx1">
                    <a:lumMod val="75000"/>
                    <a:lumOff val="25000"/>
                  </a:schemeClr>
                </a:solidFill>
                <a:latin typeface="Arial Nova Light" panose="020B0304020202020204" pitchFamily="34" charset="0"/>
              </a:rPr>
              <a:t>João Menezes Ribeiro</a:t>
            </a:r>
            <a:endParaRPr lang="pt-BR" sz="1400" dirty="0">
              <a:solidFill>
                <a:schemeClr val="tx1">
                  <a:lumMod val="75000"/>
                  <a:lumOff val="25000"/>
                </a:schemeClr>
              </a:solidFill>
              <a:latin typeface="Arial Nova Light" panose="020B0304020202020204" pitchFamily="34" charset="0"/>
            </a:endParaRPr>
          </a:p>
          <a:p>
            <a:pPr marL="0" indent="0">
              <a:spcAft>
                <a:spcPts val="1200"/>
              </a:spcAft>
              <a:buNone/>
            </a:pPr>
            <a:endParaRPr lang="en-US" sz="1400" dirty="0">
              <a:solidFill>
                <a:schemeClr val="tx1">
                  <a:lumMod val="75000"/>
                  <a:lumOff val="25000"/>
                </a:schemeClr>
              </a:solidFill>
              <a:latin typeface="Arial Nova Light" panose="020B0304020202020204" pitchFamily="34" charset="0"/>
            </a:endParaRPr>
          </a:p>
        </p:txBody>
      </p:sp>
      <p:sp>
        <p:nvSpPr>
          <p:cNvPr id="17" name="Textplatzhalter 3">
            <a:extLst>
              <a:ext uri="{FF2B5EF4-FFF2-40B4-BE49-F238E27FC236}">
                <a16:creationId xmlns:a16="http://schemas.microsoft.com/office/drawing/2014/main" id="{42ED56D7-94F7-391F-92FA-0AD4B02E6807}"/>
              </a:ext>
            </a:extLst>
          </p:cNvPr>
          <p:cNvSpPr txBox="1">
            <a:spLocks/>
          </p:cNvSpPr>
          <p:nvPr/>
        </p:nvSpPr>
        <p:spPr>
          <a:xfrm>
            <a:off x="5270717" y="2292672"/>
            <a:ext cx="2423625" cy="26615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400" dirty="0">
                <a:solidFill>
                  <a:schemeClr val="tx1">
                    <a:lumMod val="75000"/>
                    <a:lumOff val="25000"/>
                  </a:schemeClr>
                </a:solidFill>
                <a:latin typeface="Arial Nova Light" panose="020B0304020202020204" pitchFamily="34" charset="0"/>
              </a:rPr>
              <a:t>João Marcos </a:t>
            </a:r>
            <a:r>
              <a:rPr lang="en-US" sz="1400" dirty="0" err="1">
                <a:solidFill>
                  <a:schemeClr val="tx1">
                    <a:lumMod val="75000"/>
                    <a:lumOff val="25000"/>
                  </a:schemeClr>
                </a:solidFill>
                <a:latin typeface="Arial Nova Light" panose="020B0304020202020204" pitchFamily="34" charset="0"/>
              </a:rPr>
              <a:t>Ramires</a:t>
            </a:r>
            <a:endParaRPr lang="pt-BR" sz="1400" dirty="0">
              <a:solidFill>
                <a:schemeClr val="tx1">
                  <a:lumMod val="75000"/>
                  <a:lumOff val="25000"/>
                </a:schemeClr>
              </a:solidFill>
              <a:latin typeface="Arial Nova Light" panose="020B0304020202020204" pitchFamily="34" charset="0"/>
            </a:endParaRPr>
          </a:p>
          <a:p>
            <a:pPr marL="0" indent="0">
              <a:spcAft>
                <a:spcPts val="1200"/>
              </a:spcAft>
              <a:buNone/>
            </a:pPr>
            <a:r>
              <a:rPr lang="en-US" sz="1400" dirty="0">
                <a:solidFill>
                  <a:schemeClr val="tx1">
                    <a:lumMod val="75000"/>
                    <a:lumOff val="25000"/>
                  </a:schemeClr>
                </a:solidFill>
                <a:latin typeface="Arial Nova Light" panose="020B0304020202020204" pitchFamily="34" charset="0"/>
              </a:rPr>
              <a:t>João Mattos Rodriguez</a:t>
            </a:r>
            <a:endParaRPr lang="pt-BR" sz="1400" dirty="0">
              <a:solidFill>
                <a:schemeClr val="tx1">
                  <a:lumMod val="75000"/>
                  <a:lumOff val="25000"/>
                </a:schemeClr>
              </a:solidFill>
              <a:latin typeface="Arial Nova Light" panose="020B0304020202020204" pitchFamily="34" charset="0"/>
            </a:endParaRPr>
          </a:p>
          <a:p>
            <a:pPr marL="0" indent="0">
              <a:spcAft>
                <a:spcPts val="1200"/>
              </a:spcAft>
              <a:buNone/>
            </a:pPr>
            <a:r>
              <a:rPr lang="en-US" sz="1400" dirty="0">
                <a:solidFill>
                  <a:schemeClr val="tx1">
                    <a:lumMod val="75000"/>
                    <a:lumOff val="25000"/>
                  </a:schemeClr>
                </a:solidFill>
                <a:latin typeface="Arial Nova Light" panose="020B0304020202020204" pitchFamily="34" charset="0"/>
              </a:rPr>
              <a:t>João Meneses Ruiz</a:t>
            </a:r>
          </a:p>
          <a:p>
            <a:pPr marL="0" indent="0">
              <a:spcAft>
                <a:spcPts val="1200"/>
              </a:spcAft>
              <a:buNone/>
            </a:pPr>
            <a:r>
              <a:rPr lang="en-US" sz="1400" dirty="0">
                <a:solidFill>
                  <a:schemeClr val="tx1">
                    <a:lumMod val="75000"/>
                    <a:lumOff val="25000"/>
                  </a:schemeClr>
                </a:solidFill>
                <a:latin typeface="Arial Nova Light" panose="020B0304020202020204" pitchFamily="34" charset="0"/>
              </a:rPr>
              <a:t>João Mello </a:t>
            </a:r>
            <a:r>
              <a:rPr lang="en-US" sz="1400" dirty="0" err="1">
                <a:solidFill>
                  <a:schemeClr val="tx1">
                    <a:lumMod val="75000"/>
                    <a:lumOff val="25000"/>
                  </a:schemeClr>
                </a:solidFill>
                <a:latin typeface="Arial Nova Light" panose="020B0304020202020204" pitchFamily="34" charset="0"/>
              </a:rPr>
              <a:t>Riveira</a:t>
            </a:r>
            <a:endParaRPr lang="en-US" sz="1400" dirty="0">
              <a:solidFill>
                <a:schemeClr val="tx1">
                  <a:lumMod val="75000"/>
                  <a:lumOff val="25000"/>
                </a:schemeClr>
              </a:solidFill>
              <a:latin typeface="Arial Nova Light" panose="020B0304020202020204" pitchFamily="34" charset="0"/>
            </a:endParaRPr>
          </a:p>
          <a:p>
            <a:pPr marL="0" indent="0">
              <a:spcAft>
                <a:spcPts val="1200"/>
              </a:spcAft>
              <a:buNone/>
            </a:pPr>
            <a:r>
              <a:rPr lang="en-US" sz="1400" dirty="0">
                <a:solidFill>
                  <a:schemeClr val="tx1">
                    <a:lumMod val="75000"/>
                    <a:lumOff val="25000"/>
                  </a:schemeClr>
                </a:solidFill>
                <a:latin typeface="Arial Nova Light" panose="020B0304020202020204" pitchFamily="34" charset="0"/>
              </a:rPr>
              <a:t>João Moreira Ramos</a:t>
            </a:r>
            <a:endParaRPr lang="pt-BR" sz="1400" dirty="0">
              <a:solidFill>
                <a:schemeClr val="tx1">
                  <a:lumMod val="75000"/>
                  <a:lumOff val="25000"/>
                </a:schemeClr>
              </a:solidFill>
              <a:latin typeface="Arial Nova Light" panose="020B0304020202020204" pitchFamily="34" charset="0"/>
            </a:endParaRPr>
          </a:p>
          <a:p>
            <a:pPr marL="0" indent="0">
              <a:spcAft>
                <a:spcPts val="1200"/>
              </a:spcAft>
              <a:buNone/>
            </a:pPr>
            <a:r>
              <a:rPr lang="en-US" sz="1400" dirty="0">
                <a:solidFill>
                  <a:schemeClr val="tx1">
                    <a:lumMod val="75000"/>
                    <a:lumOff val="25000"/>
                  </a:schemeClr>
                </a:solidFill>
                <a:latin typeface="Arial Nova Light" panose="020B0304020202020204" pitchFamily="34" charset="0"/>
              </a:rPr>
              <a:t>João Marques Rodrigues</a:t>
            </a:r>
          </a:p>
          <a:p>
            <a:pPr marL="0" indent="0">
              <a:spcAft>
                <a:spcPts val="1200"/>
              </a:spcAft>
              <a:buNone/>
            </a:pPr>
            <a:r>
              <a:rPr lang="en-US" sz="1400" dirty="0">
                <a:solidFill>
                  <a:schemeClr val="tx1">
                    <a:lumMod val="75000"/>
                    <a:lumOff val="25000"/>
                  </a:schemeClr>
                </a:solidFill>
                <a:latin typeface="Arial Nova Light" panose="020B0304020202020204" pitchFamily="34" charset="0"/>
              </a:rPr>
              <a:t>João Muller </a:t>
            </a:r>
            <a:r>
              <a:rPr lang="en-US" sz="1400" dirty="0" err="1">
                <a:solidFill>
                  <a:schemeClr val="tx1">
                    <a:lumMod val="75000"/>
                    <a:lumOff val="25000"/>
                  </a:schemeClr>
                </a:solidFill>
                <a:latin typeface="Arial Nova Light" panose="020B0304020202020204" pitchFamily="34" charset="0"/>
              </a:rPr>
              <a:t>Rabelo</a:t>
            </a:r>
            <a:endParaRPr lang="en-US" sz="1400" dirty="0">
              <a:solidFill>
                <a:schemeClr val="tx1">
                  <a:lumMod val="75000"/>
                  <a:lumOff val="25000"/>
                </a:schemeClr>
              </a:solidFill>
              <a:latin typeface="Arial Nova Light" panose="020B0304020202020204" pitchFamily="34" charset="0"/>
            </a:endParaRPr>
          </a:p>
          <a:p>
            <a:pPr marL="0" indent="0">
              <a:spcAft>
                <a:spcPts val="1200"/>
              </a:spcAft>
              <a:buNone/>
            </a:pPr>
            <a:r>
              <a:rPr lang="en-US" sz="1400" dirty="0">
                <a:solidFill>
                  <a:schemeClr val="tx1">
                    <a:lumMod val="75000"/>
                    <a:lumOff val="25000"/>
                  </a:schemeClr>
                </a:solidFill>
                <a:latin typeface="Arial Nova Light" panose="020B0304020202020204" pitchFamily="34" charset="0"/>
              </a:rPr>
              <a:t>João Machado Ribeiro</a:t>
            </a:r>
          </a:p>
          <a:p>
            <a:pPr marL="0" indent="0">
              <a:spcAft>
                <a:spcPts val="1200"/>
              </a:spcAft>
              <a:buNone/>
            </a:pPr>
            <a:r>
              <a:rPr lang="en-US" sz="1400" dirty="0">
                <a:solidFill>
                  <a:schemeClr val="tx1">
                    <a:lumMod val="75000"/>
                    <a:lumOff val="25000"/>
                  </a:schemeClr>
                </a:solidFill>
                <a:latin typeface="Arial Nova Light" panose="020B0304020202020204" pitchFamily="34" charset="0"/>
              </a:rPr>
              <a:t>…</a:t>
            </a:r>
          </a:p>
          <a:p>
            <a:pPr marL="0" indent="0">
              <a:spcAft>
                <a:spcPts val="1200"/>
              </a:spcAft>
              <a:buNone/>
            </a:pPr>
            <a:endParaRPr lang="en-US" sz="1400" dirty="0">
              <a:solidFill>
                <a:schemeClr val="tx1">
                  <a:lumMod val="75000"/>
                  <a:lumOff val="25000"/>
                </a:schemeClr>
              </a:solidFill>
              <a:latin typeface="Arial Nova Light" panose="020B0304020202020204" pitchFamily="34" charset="0"/>
            </a:endParaRPr>
          </a:p>
        </p:txBody>
      </p:sp>
      <p:sp>
        <p:nvSpPr>
          <p:cNvPr id="18" name="Textplatzhalter 3">
            <a:extLst>
              <a:ext uri="{FF2B5EF4-FFF2-40B4-BE49-F238E27FC236}">
                <a16:creationId xmlns:a16="http://schemas.microsoft.com/office/drawing/2014/main" id="{C6977691-8C6C-BE75-7767-2FAA6AE0DF39}"/>
              </a:ext>
            </a:extLst>
          </p:cNvPr>
          <p:cNvSpPr txBox="1">
            <a:spLocks/>
          </p:cNvSpPr>
          <p:nvPr/>
        </p:nvSpPr>
        <p:spPr>
          <a:xfrm>
            <a:off x="3108172" y="2297274"/>
            <a:ext cx="2423625" cy="26615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400" dirty="0">
                <a:solidFill>
                  <a:schemeClr val="tx1">
                    <a:lumMod val="75000"/>
                    <a:lumOff val="25000"/>
                  </a:schemeClr>
                </a:solidFill>
                <a:latin typeface="Arial Nova Light" panose="020B0304020202020204" pitchFamily="34" charset="0"/>
              </a:rPr>
              <a:t>João Machado Ribeiro</a:t>
            </a:r>
          </a:p>
          <a:p>
            <a:pPr marL="0" indent="0">
              <a:spcAft>
                <a:spcPts val="1200"/>
              </a:spcAft>
              <a:buNone/>
            </a:pPr>
            <a:r>
              <a:rPr lang="en-US" sz="1400" dirty="0">
                <a:solidFill>
                  <a:schemeClr val="tx1">
                    <a:lumMod val="75000"/>
                    <a:lumOff val="25000"/>
                  </a:schemeClr>
                </a:solidFill>
                <a:latin typeface="Arial Nova Light" panose="020B0304020202020204" pitchFamily="34" charset="0"/>
              </a:rPr>
              <a:t>João Macedo Ribeiro</a:t>
            </a:r>
          </a:p>
          <a:p>
            <a:pPr marL="0" indent="0">
              <a:spcAft>
                <a:spcPts val="1200"/>
              </a:spcAft>
              <a:buNone/>
            </a:pPr>
            <a:r>
              <a:rPr lang="en-US" sz="1400" dirty="0">
                <a:solidFill>
                  <a:schemeClr val="tx1">
                    <a:lumMod val="75000"/>
                    <a:lumOff val="25000"/>
                  </a:schemeClr>
                </a:solidFill>
                <a:latin typeface="Arial Nova Light" panose="020B0304020202020204" pitchFamily="34" charset="0"/>
              </a:rPr>
              <a:t>João Mattos Ribeiro</a:t>
            </a:r>
            <a:endParaRPr lang="pt-BR" sz="1400" dirty="0">
              <a:solidFill>
                <a:schemeClr val="tx1">
                  <a:lumMod val="75000"/>
                  <a:lumOff val="25000"/>
                </a:schemeClr>
              </a:solidFill>
              <a:latin typeface="Arial Nova Light" panose="020B0304020202020204" pitchFamily="34" charset="0"/>
            </a:endParaRPr>
          </a:p>
          <a:p>
            <a:pPr marL="0" indent="0">
              <a:spcAft>
                <a:spcPts val="1200"/>
              </a:spcAft>
              <a:buNone/>
            </a:pPr>
            <a:r>
              <a:rPr lang="en-US" sz="1400" dirty="0">
                <a:solidFill>
                  <a:schemeClr val="tx1">
                    <a:lumMod val="75000"/>
                    <a:lumOff val="25000"/>
                  </a:schemeClr>
                </a:solidFill>
                <a:latin typeface="Arial Nova Light" panose="020B0304020202020204" pitchFamily="34" charset="0"/>
              </a:rPr>
              <a:t>João Meneses Ribeiro</a:t>
            </a:r>
          </a:p>
          <a:p>
            <a:pPr marL="0" indent="0">
              <a:spcAft>
                <a:spcPts val="1200"/>
              </a:spcAft>
              <a:buNone/>
            </a:pPr>
            <a:r>
              <a:rPr lang="en-US" sz="1400" dirty="0">
                <a:solidFill>
                  <a:schemeClr val="tx1">
                    <a:lumMod val="75000"/>
                    <a:lumOff val="25000"/>
                  </a:schemeClr>
                </a:solidFill>
                <a:latin typeface="Arial Nova Light" panose="020B0304020202020204" pitchFamily="34" charset="0"/>
              </a:rPr>
              <a:t>João Moreira Ribeiro</a:t>
            </a:r>
          </a:p>
          <a:p>
            <a:pPr marL="0" indent="0">
              <a:spcAft>
                <a:spcPts val="1200"/>
              </a:spcAft>
              <a:buNone/>
            </a:pPr>
            <a:r>
              <a:rPr lang="en-US" sz="1400" dirty="0">
                <a:solidFill>
                  <a:schemeClr val="tx1">
                    <a:lumMod val="75000"/>
                    <a:lumOff val="25000"/>
                  </a:schemeClr>
                </a:solidFill>
                <a:latin typeface="Arial Nova Light" panose="020B0304020202020204" pitchFamily="34" charset="0"/>
              </a:rPr>
              <a:t>João Melo Ribeiro</a:t>
            </a:r>
          </a:p>
          <a:p>
            <a:pPr marL="0" indent="0">
              <a:spcAft>
                <a:spcPts val="1200"/>
              </a:spcAft>
              <a:buNone/>
            </a:pPr>
            <a:r>
              <a:rPr lang="en-US" sz="1400" dirty="0">
                <a:solidFill>
                  <a:schemeClr val="tx1">
                    <a:lumMod val="75000"/>
                    <a:lumOff val="25000"/>
                  </a:schemeClr>
                </a:solidFill>
                <a:latin typeface="Arial Nova Light" panose="020B0304020202020204" pitchFamily="34" charset="0"/>
              </a:rPr>
              <a:t>João Mello Ribeiro</a:t>
            </a:r>
            <a:endParaRPr lang="pt-BR" sz="1400" dirty="0">
              <a:solidFill>
                <a:schemeClr val="tx1">
                  <a:lumMod val="75000"/>
                  <a:lumOff val="25000"/>
                </a:schemeClr>
              </a:solidFill>
              <a:latin typeface="Arial Nova Light" panose="020B0304020202020204" pitchFamily="34" charset="0"/>
            </a:endParaRPr>
          </a:p>
          <a:p>
            <a:pPr marL="0" indent="0">
              <a:spcAft>
                <a:spcPts val="1200"/>
              </a:spcAft>
              <a:buNone/>
            </a:pPr>
            <a:r>
              <a:rPr lang="en-US" sz="1400" dirty="0">
                <a:solidFill>
                  <a:schemeClr val="tx1">
                    <a:lumMod val="75000"/>
                    <a:lumOff val="25000"/>
                  </a:schemeClr>
                </a:solidFill>
                <a:latin typeface="Arial Nova Light" panose="020B0304020202020204" pitchFamily="34" charset="0"/>
              </a:rPr>
              <a:t>…</a:t>
            </a:r>
          </a:p>
          <a:p>
            <a:pPr marL="0" indent="0">
              <a:spcAft>
                <a:spcPts val="1200"/>
              </a:spcAft>
              <a:buNone/>
            </a:pPr>
            <a:endParaRPr lang="en-US" sz="1400" dirty="0">
              <a:solidFill>
                <a:schemeClr val="tx1">
                  <a:lumMod val="75000"/>
                  <a:lumOff val="25000"/>
                </a:schemeClr>
              </a:solidFill>
              <a:latin typeface="Arial Nova Light" panose="020B0304020202020204" pitchFamily="34" charset="0"/>
            </a:endParaRPr>
          </a:p>
        </p:txBody>
      </p:sp>
      <p:sp>
        <p:nvSpPr>
          <p:cNvPr id="19" name="Textplatzhalter 3">
            <a:extLst>
              <a:ext uri="{FF2B5EF4-FFF2-40B4-BE49-F238E27FC236}">
                <a16:creationId xmlns:a16="http://schemas.microsoft.com/office/drawing/2014/main" id="{A8C77CFC-B6DB-BD52-2927-3DCF3DE1FCDE}"/>
              </a:ext>
            </a:extLst>
          </p:cNvPr>
          <p:cNvSpPr txBox="1">
            <a:spLocks/>
          </p:cNvSpPr>
          <p:nvPr/>
        </p:nvSpPr>
        <p:spPr>
          <a:xfrm>
            <a:off x="7615386" y="2301373"/>
            <a:ext cx="2423625" cy="26615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200"/>
              </a:spcAft>
              <a:buNone/>
            </a:pPr>
            <a:r>
              <a:rPr lang="en-US" sz="1400" dirty="0">
                <a:solidFill>
                  <a:schemeClr val="tx1">
                    <a:lumMod val="75000"/>
                    <a:lumOff val="25000"/>
                  </a:schemeClr>
                </a:solidFill>
                <a:latin typeface="Arial Nova Light" panose="020B0304020202020204" pitchFamily="34" charset="0"/>
              </a:rPr>
              <a:t>José Machado Ribeiro</a:t>
            </a:r>
          </a:p>
          <a:p>
            <a:pPr marL="0" indent="0">
              <a:spcAft>
                <a:spcPts val="1200"/>
              </a:spcAft>
              <a:buNone/>
            </a:pPr>
            <a:r>
              <a:rPr lang="en-US" sz="1400" dirty="0">
                <a:solidFill>
                  <a:schemeClr val="tx1">
                    <a:lumMod val="75000"/>
                    <a:lumOff val="25000"/>
                  </a:schemeClr>
                </a:solidFill>
                <a:latin typeface="Arial Nova Light" panose="020B0304020202020204" pitchFamily="34" charset="0"/>
              </a:rPr>
              <a:t>Júlio Moura Ribeiro</a:t>
            </a:r>
          </a:p>
          <a:p>
            <a:pPr marL="0" indent="0">
              <a:spcAft>
                <a:spcPts val="1200"/>
              </a:spcAft>
              <a:buNone/>
            </a:pPr>
            <a:r>
              <a:rPr lang="en-US" sz="1400" dirty="0">
                <a:solidFill>
                  <a:schemeClr val="tx1">
                    <a:lumMod val="75000"/>
                    <a:lumOff val="25000"/>
                  </a:schemeClr>
                </a:solidFill>
                <a:latin typeface="Arial Nova Light" panose="020B0304020202020204" pitchFamily="34" charset="0"/>
              </a:rPr>
              <a:t>José Melo Ribeiro</a:t>
            </a:r>
          </a:p>
          <a:p>
            <a:pPr marL="0" indent="0">
              <a:spcAft>
                <a:spcPts val="1200"/>
              </a:spcAft>
              <a:buNone/>
            </a:pPr>
            <a:r>
              <a:rPr lang="en-US" sz="1400" dirty="0">
                <a:solidFill>
                  <a:schemeClr val="tx1">
                    <a:lumMod val="75000"/>
                    <a:lumOff val="25000"/>
                  </a:schemeClr>
                </a:solidFill>
                <a:latin typeface="Arial Nova Light" panose="020B0304020202020204" pitchFamily="34" charset="0"/>
              </a:rPr>
              <a:t>Júnior Mesquita Ribeiro</a:t>
            </a:r>
          </a:p>
          <a:p>
            <a:pPr marL="0" indent="0">
              <a:spcAft>
                <a:spcPts val="1200"/>
              </a:spcAft>
              <a:buNone/>
            </a:pPr>
            <a:r>
              <a:rPr lang="en-US" sz="1400" dirty="0">
                <a:solidFill>
                  <a:schemeClr val="tx1">
                    <a:lumMod val="75000"/>
                    <a:lumOff val="25000"/>
                  </a:schemeClr>
                </a:solidFill>
                <a:latin typeface="Arial Nova Light" panose="020B0304020202020204" pitchFamily="34" charset="0"/>
              </a:rPr>
              <a:t>Joaquim Montiel Ribeiro</a:t>
            </a:r>
          </a:p>
          <a:p>
            <a:pPr marL="0" indent="0">
              <a:spcAft>
                <a:spcPts val="1200"/>
              </a:spcAft>
              <a:buNone/>
            </a:pPr>
            <a:r>
              <a:rPr lang="en-US" sz="1400" dirty="0" err="1">
                <a:solidFill>
                  <a:schemeClr val="tx1">
                    <a:lumMod val="75000"/>
                    <a:lumOff val="25000"/>
                  </a:schemeClr>
                </a:solidFill>
                <a:latin typeface="Arial Nova Light" panose="020B0304020202020204" pitchFamily="34" charset="0"/>
              </a:rPr>
              <a:t>Jadson</a:t>
            </a:r>
            <a:r>
              <a:rPr lang="en-US" sz="1400" dirty="0">
                <a:solidFill>
                  <a:schemeClr val="tx1">
                    <a:lumMod val="75000"/>
                    <a:lumOff val="25000"/>
                  </a:schemeClr>
                </a:solidFill>
                <a:latin typeface="Arial Nova Light" panose="020B0304020202020204" pitchFamily="34" charset="0"/>
              </a:rPr>
              <a:t> Morales Ribeiro</a:t>
            </a:r>
          </a:p>
          <a:p>
            <a:pPr marL="0" indent="0">
              <a:spcAft>
                <a:spcPts val="1200"/>
              </a:spcAft>
              <a:buNone/>
            </a:pPr>
            <a:r>
              <a:rPr lang="en-US" sz="1400" dirty="0" err="1">
                <a:solidFill>
                  <a:schemeClr val="tx1">
                    <a:lumMod val="75000"/>
                    <a:lumOff val="25000"/>
                  </a:schemeClr>
                </a:solidFill>
                <a:latin typeface="Arial Nova Light" panose="020B0304020202020204" pitchFamily="34" charset="0"/>
              </a:rPr>
              <a:t>Jailton</a:t>
            </a:r>
            <a:r>
              <a:rPr lang="en-US" sz="1400" dirty="0">
                <a:solidFill>
                  <a:schemeClr val="tx1">
                    <a:lumMod val="75000"/>
                    <a:lumOff val="25000"/>
                  </a:schemeClr>
                </a:solidFill>
                <a:latin typeface="Arial Nova Light" panose="020B0304020202020204" pitchFamily="34" charset="0"/>
              </a:rPr>
              <a:t> Moreira Ribeiro</a:t>
            </a:r>
          </a:p>
          <a:p>
            <a:pPr marL="0" indent="0">
              <a:spcAft>
                <a:spcPts val="1200"/>
              </a:spcAft>
              <a:buNone/>
            </a:pPr>
            <a:r>
              <a:rPr lang="en-US" sz="1400" dirty="0">
                <a:solidFill>
                  <a:schemeClr val="tx1">
                    <a:lumMod val="75000"/>
                    <a:lumOff val="25000"/>
                  </a:schemeClr>
                </a:solidFill>
                <a:latin typeface="Arial Nova Light" panose="020B0304020202020204" pitchFamily="34" charset="0"/>
              </a:rPr>
              <a:t>…</a:t>
            </a:r>
          </a:p>
          <a:p>
            <a:pPr marL="0" indent="0">
              <a:spcAft>
                <a:spcPts val="1200"/>
              </a:spcAft>
              <a:buNone/>
            </a:pPr>
            <a:endParaRPr lang="en-US" sz="1400" dirty="0">
              <a:solidFill>
                <a:schemeClr val="tx1">
                  <a:lumMod val="75000"/>
                  <a:lumOff val="25000"/>
                </a:schemeClr>
              </a:solidFill>
              <a:latin typeface="Arial Nova Light" panose="020B0304020202020204" pitchFamily="34" charset="0"/>
            </a:endParaRPr>
          </a:p>
        </p:txBody>
      </p:sp>
      <p:sp>
        <p:nvSpPr>
          <p:cNvPr id="20" name="Retângulo: Cantos Arredondados 19">
            <a:extLst>
              <a:ext uri="{FF2B5EF4-FFF2-40B4-BE49-F238E27FC236}">
                <a16:creationId xmlns:a16="http://schemas.microsoft.com/office/drawing/2014/main" id="{DA2A4DB5-9DB5-6C90-058A-4D628D186BCA}"/>
              </a:ext>
            </a:extLst>
          </p:cNvPr>
          <p:cNvSpPr/>
          <p:nvPr/>
        </p:nvSpPr>
        <p:spPr>
          <a:xfrm>
            <a:off x="287079" y="1553961"/>
            <a:ext cx="11663916" cy="615731"/>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pt-BR" dirty="0">
                <a:solidFill>
                  <a:srgbClr val="C00000"/>
                </a:solidFill>
              </a:rPr>
              <a:t>Unificar</a:t>
            </a:r>
            <a:r>
              <a:rPr lang="pt-BR" dirty="0">
                <a:solidFill>
                  <a:schemeClr val="tx1"/>
                </a:solidFill>
              </a:rPr>
              <a:t> </a:t>
            </a:r>
            <a:endParaRPr lang="es-419" dirty="0">
              <a:solidFill>
                <a:schemeClr val="tx1"/>
              </a:solidFill>
            </a:endParaRPr>
          </a:p>
        </p:txBody>
      </p:sp>
      <p:sp>
        <p:nvSpPr>
          <p:cNvPr id="21" name="Retângulo: Cantos Arredondados 20">
            <a:extLst>
              <a:ext uri="{FF2B5EF4-FFF2-40B4-BE49-F238E27FC236}">
                <a16:creationId xmlns:a16="http://schemas.microsoft.com/office/drawing/2014/main" id="{84601989-DCE0-B2F0-B59F-048D031E3C8F}"/>
              </a:ext>
            </a:extLst>
          </p:cNvPr>
          <p:cNvSpPr/>
          <p:nvPr/>
        </p:nvSpPr>
        <p:spPr>
          <a:xfrm>
            <a:off x="287079" y="2247368"/>
            <a:ext cx="11663916" cy="4164985"/>
          </a:xfrm>
          <a:prstGeom prst="roundRect">
            <a:avLst>
              <a:gd name="adj" fmla="val 4158"/>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pt-BR" dirty="0">
                <a:solidFill>
                  <a:srgbClr val="C00000"/>
                </a:solidFill>
              </a:rPr>
              <a:t>Desambiguar</a:t>
            </a:r>
            <a:r>
              <a:rPr lang="pt-BR" dirty="0">
                <a:solidFill>
                  <a:schemeClr val="tx1"/>
                </a:solidFill>
              </a:rPr>
              <a:t> </a:t>
            </a:r>
            <a:endParaRPr lang="es-419" dirty="0">
              <a:solidFill>
                <a:schemeClr val="tx1"/>
              </a:solidFill>
            </a:endParaRPr>
          </a:p>
        </p:txBody>
      </p:sp>
    </p:spTree>
    <p:extLst>
      <p:ext uri="{BB962C8B-B14F-4D97-AF65-F5344CB8AC3E}">
        <p14:creationId xmlns:p14="http://schemas.microsoft.com/office/powerpoint/2010/main" val="146286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0-#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0-#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7" grpId="0"/>
      <p:bldP spid="15" grpId="0"/>
      <p:bldP spid="16" grpId="0"/>
      <p:bldP spid="17" grpId="0"/>
      <p:bldP spid="18" grpId="0"/>
      <p:bldP spid="19" grpId="0"/>
      <p:bldP spid="20" grpId="0" animBg="1"/>
      <p:bldP spid="21" grpId="0" animBg="1"/>
    </p:bldLst>
  </p:timing>
</p:sld>
</file>

<file path=ppt/theme/theme1.xml><?xml version="1.0" encoding="utf-8"?>
<a:theme xmlns:a="http://schemas.openxmlformats.org/drawingml/2006/main" name="Chapter Slides">
  <a:themeElements>
    <a:clrScheme name="S. Karger AG">
      <a:dk1>
        <a:sysClr val="windowText" lastClr="000000"/>
      </a:dk1>
      <a:lt1>
        <a:sysClr val="window" lastClr="FFFFFF"/>
      </a:lt1>
      <a:dk2>
        <a:srgbClr val="004B4F"/>
      </a:dk2>
      <a:lt2>
        <a:srgbClr val="E7E6E6"/>
      </a:lt2>
      <a:accent1>
        <a:srgbClr val="004B4F"/>
      </a:accent1>
      <a:accent2>
        <a:srgbClr val="FFE000"/>
      </a:accent2>
      <a:accent3>
        <a:srgbClr val="F89300"/>
      </a:accent3>
      <a:accent4>
        <a:srgbClr val="EE504E"/>
      </a:accent4>
      <a:accent5>
        <a:srgbClr val="6F4284"/>
      </a:accent5>
      <a:accent6>
        <a:srgbClr val="87D2E2"/>
      </a:accent6>
      <a:hlink>
        <a:srgbClr val="F89300"/>
      </a:hlink>
      <a:folHlink>
        <a:srgbClr val="F89300"/>
      </a:folHlink>
    </a:clrScheme>
    <a:fontScheme name="S. Karger AG - Avenir">
      <a:majorFont>
        <a:latin typeface="Avenir Black"/>
        <a:ea typeface=""/>
        <a:cs typeface=""/>
      </a:majorFont>
      <a:minorFont>
        <a:latin typeface="Avenir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
  <a:themeElements>
    <a:clrScheme name="S. Karger AG">
      <a:dk1>
        <a:sysClr val="windowText" lastClr="000000"/>
      </a:dk1>
      <a:lt1>
        <a:sysClr val="window" lastClr="FFFFFF"/>
      </a:lt1>
      <a:dk2>
        <a:srgbClr val="004B4F"/>
      </a:dk2>
      <a:lt2>
        <a:srgbClr val="E7E6E6"/>
      </a:lt2>
      <a:accent1>
        <a:srgbClr val="004B4F"/>
      </a:accent1>
      <a:accent2>
        <a:srgbClr val="FFE000"/>
      </a:accent2>
      <a:accent3>
        <a:srgbClr val="F89300"/>
      </a:accent3>
      <a:accent4>
        <a:srgbClr val="EE504E"/>
      </a:accent4>
      <a:accent5>
        <a:srgbClr val="6F4284"/>
      </a:accent5>
      <a:accent6>
        <a:srgbClr val="87D2E2"/>
      </a:accent6>
      <a:hlink>
        <a:srgbClr val="F89300"/>
      </a:hlink>
      <a:folHlink>
        <a:srgbClr val="F89300"/>
      </a:folHlink>
    </a:clrScheme>
    <a:fontScheme name="Benutzerdefiniert 1">
      <a:majorFont>
        <a:latin typeface="Avenir Black"/>
        <a:ea typeface=""/>
        <a:cs typeface=""/>
      </a:majorFont>
      <a:minorFont>
        <a:latin typeface="Avenir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ontent Slides B">
  <a:themeElements>
    <a:clrScheme name="S. Karger AG">
      <a:dk1>
        <a:sysClr val="windowText" lastClr="000000"/>
      </a:dk1>
      <a:lt1>
        <a:sysClr val="window" lastClr="FFFFFF"/>
      </a:lt1>
      <a:dk2>
        <a:srgbClr val="004B4F"/>
      </a:dk2>
      <a:lt2>
        <a:srgbClr val="E7E6E6"/>
      </a:lt2>
      <a:accent1>
        <a:srgbClr val="004B4F"/>
      </a:accent1>
      <a:accent2>
        <a:srgbClr val="FFE000"/>
      </a:accent2>
      <a:accent3>
        <a:srgbClr val="F89300"/>
      </a:accent3>
      <a:accent4>
        <a:srgbClr val="EE504E"/>
      </a:accent4>
      <a:accent5>
        <a:srgbClr val="6F4284"/>
      </a:accent5>
      <a:accent6>
        <a:srgbClr val="87D2E2"/>
      </a:accent6>
      <a:hlink>
        <a:srgbClr val="F89300"/>
      </a:hlink>
      <a:folHlink>
        <a:srgbClr val="F89300"/>
      </a:folHlink>
    </a:clrScheme>
    <a:fontScheme name="S. Karger AG - Avenir">
      <a:majorFont>
        <a:latin typeface="Avenir Black"/>
        <a:ea typeface=""/>
        <a:cs typeface=""/>
      </a:majorFont>
      <a:minorFont>
        <a:latin typeface="Avenir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ontent Slides C">
  <a:themeElements>
    <a:clrScheme name="S. Karger AG">
      <a:dk1>
        <a:sysClr val="windowText" lastClr="000000"/>
      </a:dk1>
      <a:lt1>
        <a:sysClr val="window" lastClr="FFFFFF"/>
      </a:lt1>
      <a:dk2>
        <a:srgbClr val="004B4F"/>
      </a:dk2>
      <a:lt2>
        <a:srgbClr val="E7E6E6"/>
      </a:lt2>
      <a:accent1>
        <a:srgbClr val="004B4F"/>
      </a:accent1>
      <a:accent2>
        <a:srgbClr val="FFE000"/>
      </a:accent2>
      <a:accent3>
        <a:srgbClr val="F89300"/>
      </a:accent3>
      <a:accent4>
        <a:srgbClr val="EE504E"/>
      </a:accent4>
      <a:accent5>
        <a:srgbClr val="6F4284"/>
      </a:accent5>
      <a:accent6>
        <a:srgbClr val="87D2E2"/>
      </a:accent6>
      <a:hlink>
        <a:srgbClr val="F89300"/>
      </a:hlink>
      <a:folHlink>
        <a:srgbClr val="F89300"/>
      </a:folHlink>
    </a:clrScheme>
    <a:fontScheme name="S. Karger AG - Avenir">
      <a:majorFont>
        <a:latin typeface="Avenir Black"/>
        <a:ea typeface=""/>
        <a:cs typeface=""/>
      </a:majorFont>
      <a:minorFont>
        <a:latin typeface="Avenir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ntent Slides D">
  <a:themeElements>
    <a:clrScheme name="S. Karger AG">
      <a:dk1>
        <a:sysClr val="windowText" lastClr="000000"/>
      </a:dk1>
      <a:lt1>
        <a:sysClr val="window" lastClr="FFFFFF"/>
      </a:lt1>
      <a:dk2>
        <a:srgbClr val="004B4F"/>
      </a:dk2>
      <a:lt2>
        <a:srgbClr val="E7E6E6"/>
      </a:lt2>
      <a:accent1>
        <a:srgbClr val="004B4F"/>
      </a:accent1>
      <a:accent2>
        <a:srgbClr val="FFE000"/>
      </a:accent2>
      <a:accent3>
        <a:srgbClr val="F89300"/>
      </a:accent3>
      <a:accent4>
        <a:srgbClr val="EE504E"/>
      </a:accent4>
      <a:accent5>
        <a:srgbClr val="6F4284"/>
      </a:accent5>
      <a:accent6>
        <a:srgbClr val="87D2E2"/>
      </a:accent6>
      <a:hlink>
        <a:srgbClr val="F89300"/>
      </a:hlink>
      <a:folHlink>
        <a:srgbClr val="F89300"/>
      </a:folHlink>
    </a:clrScheme>
    <a:fontScheme name="S. Karger AG - Avenir">
      <a:majorFont>
        <a:latin typeface="Avenir Black"/>
        <a:ea typeface=""/>
        <a:cs typeface=""/>
      </a:majorFont>
      <a:minorFont>
        <a:latin typeface="Avenir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8360c3e2-4e0c-45be-91d5-e0de207e9964">
      <UserInfo>
        <DisplayName>Victor da Silva Carvalho</DisplayName>
        <AccountId>145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CF64FF49B2B5EC45889560A4AFC13F17" ma:contentTypeVersion="13" ma:contentTypeDescription="Ein neues Dokument erstellen." ma:contentTypeScope="" ma:versionID="62bd370c94d80f2c74883122e6553c7a">
  <xsd:schema xmlns:xsd="http://www.w3.org/2001/XMLSchema" xmlns:xs="http://www.w3.org/2001/XMLSchema" xmlns:p="http://schemas.microsoft.com/office/2006/metadata/properties" xmlns:ns2="ff651b9e-fb82-486b-b1f0-6cc0a04b39e7" xmlns:ns3="8360c3e2-4e0c-45be-91d5-e0de207e9964" targetNamespace="http://schemas.microsoft.com/office/2006/metadata/properties" ma:root="true" ma:fieldsID="0dd85bb4784faaaad713bc37a4fb35e1" ns2:_="" ns3:_="">
    <xsd:import namespace="ff651b9e-fb82-486b-b1f0-6cc0a04b39e7"/>
    <xsd:import namespace="8360c3e2-4e0c-45be-91d5-e0de207e996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f651b9e-fb82-486b-b1f0-6cc0a04b39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360c3e2-4e0c-45be-91d5-e0de207e9964"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4419393-EDD2-4CFB-BF16-A7686C85B094}">
  <ds:schemaRefs>
    <ds:schemaRef ds:uri="http://schemas.microsoft.com/office/2006/documentManagement/types"/>
    <ds:schemaRef ds:uri="http://schemas.microsoft.com/office/2006/metadata/properties"/>
    <ds:schemaRef ds:uri="http://purl.org/dc/elements/1.1/"/>
    <ds:schemaRef ds:uri="http://purl.org/dc/dcmitype/"/>
    <ds:schemaRef ds:uri="http://www.w3.org/XML/1998/namespace"/>
    <ds:schemaRef ds:uri="http://schemas.microsoft.com/office/infopath/2007/PartnerControls"/>
    <ds:schemaRef ds:uri="8360c3e2-4e0c-45be-91d5-e0de207e9964"/>
    <ds:schemaRef ds:uri="http://purl.org/dc/terms/"/>
    <ds:schemaRef ds:uri="http://schemas.openxmlformats.org/package/2006/metadata/core-properties"/>
    <ds:schemaRef ds:uri="ff651b9e-fb82-486b-b1f0-6cc0a04b39e7"/>
  </ds:schemaRefs>
</ds:datastoreItem>
</file>

<file path=customXml/itemProps2.xml><?xml version="1.0" encoding="utf-8"?>
<ds:datastoreItem xmlns:ds="http://schemas.openxmlformats.org/officeDocument/2006/customXml" ds:itemID="{977E80AD-6974-46CE-92D4-DEBB263430A0}">
  <ds:schemaRefs>
    <ds:schemaRef ds:uri="http://schemas.microsoft.com/sharepoint/v3/contenttype/forms"/>
  </ds:schemaRefs>
</ds:datastoreItem>
</file>

<file path=customXml/itemProps3.xml><?xml version="1.0" encoding="utf-8"?>
<ds:datastoreItem xmlns:ds="http://schemas.openxmlformats.org/officeDocument/2006/customXml" ds:itemID="{76B833A6-B323-445D-82EC-3D429F4C14A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f651b9e-fb82-486b-b1f0-6cc0a04b39e7"/>
    <ds:schemaRef ds:uri="8360c3e2-4e0c-45be-91d5-e0de207e99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 Karger AG - Avenir</Template>
  <TotalTime>57233</TotalTime>
  <Words>2733</Words>
  <Application>Microsoft Office PowerPoint</Application>
  <PresentationFormat>Widescreen</PresentationFormat>
  <Paragraphs>298</Paragraphs>
  <Slides>44</Slides>
  <Notes>44</Notes>
  <HiddenSlides>0</HiddenSlides>
  <MMClips>1</MMClips>
  <ScaleCrop>false</ScaleCrop>
  <HeadingPairs>
    <vt:vector size="6" baseType="variant">
      <vt:variant>
        <vt:lpstr>Fontes usadas</vt:lpstr>
      </vt:variant>
      <vt:variant>
        <vt:i4>10</vt:i4>
      </vt:variant>
      <vt:variant>
        <vt:lpstr>Tema</vt:lpstr>
      </vt:variant>
      <vt:variant>
        <vt:i4>5</vt:i4>
      </vt:variant>
      <vt:variant>
        <vt:lpstr>Títulos de slides</vt:lpstr>
      </vt:variant>
      <vt:variant>
        <vt:i4>44</vt:i4>
      </vt:variant>
    </vt:vector>
  </HeadingPairs>
  <TitlesOfParts>
    <vt:vector size="59" baseType="lpstr">
      <vt:lpstr>-apple-system</vt:lpstr>
      <vt:lpstr>Arial</vt:lpstr>
      <vt:lpstr>Arial Nova Light</vt:lpstr>
      <vt:lpstr>Avenir</vt:lpstr>
      <vt:lpstr>Avenir Black</vt:lpstr>
      <vt:lpstr>Avenir Book</vt:lpstr>
      <vt:lpstr>Avenir Next LT Pro</vt:lpstr>
      <vt:lpstr>Calibri</vt:lpstr>
      <vt:lpstr>Open Sans</vt:lpstr>
      <vt:lpstr>Tahoma</vt:lpstr>
      <vt:lpstr>Chapter Slides</vt:lpstr>
      <vt:lpstr>Content Slides A</vt:lpstr>
      <vt:lpstr>Content Slides B</vt:lpstr>
      <vt:lpstr>Content Slides C</vt:lpstr>
      <vt:lpstr>Content Slides D</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Pesquisadores</vt:lpstr>
      <vt:lpstr>Universidades</vt:lpstr>
      <vt:lpstr>Editoras</vt:lpstr>
      <vt:lpstr>Agências de Financiamento</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Gabrielle Zitek</dc:creator>
  <cp:lastModifiedBy>Victor da Silva Carvalho</cp:lastModifiedBy>
  <cp:revision>119</cp:revision>
  <dcterms:created xsi:type="dcterms:W3CDTF">2020-03-22T09:08:51Z</dcterms:created>
  <dcterms:modified xsi:type="dcterms:W3CDTF">2024-06-25T14:58:30Z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0x010100CF64FF49B2B5EC45889560A4AFC13F17</vt:lpwstr>
  </property>
</Properties>
</file>